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5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6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  <p:sldMasterId id="2147483670" r:id="rId2"/>
    <p:sldMasterId id="2147483658" r:id="rId3"/>
    <p:sldMasterId id="2147483673" r:id="rId4"/>
    <p:sldMasterId id="2147483667" r:id="rId5"/>
    <p:sldMasterId id="2147483661" r:id="rId6"/>
    <p:sldMasterId id="2147483664" r:id="rId7"/>
  </p:sldMasterIdLst>
  <p:notesMasterIdLst>
    <p:notesMasterId r:id="rId9"/>
  </p:notesMasterIdLst>
  <p:handoutMasterIdLst>
    <p:handoutMasterId r:id="rId10"/>
  </p:handoutMasterIdLst>
  <p:sldIdLst>
    <p:sldId id="256" r:id="rId8"/>
  </p:sldIdLst>
  <p:sldSz cx="21383625" cy="30275213"/>
  <p:notesSz cx="6858000" cy="9144000"/>
  <p:defaultTextStyle>
    <a:defPPr>
      <a:defRPr lang="de-DE"/>
    </a:defPPr>
    <a:lvl1pPr marL="0" algn="l" defTabSz="1829730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1pPr>
    <a:lvl2pPr marL="914866" algn="l" defTabSz="1829730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2pPr>
    <a:lvl3pPr marL="1829730" algn="l" defTabSz="1829730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3pPr>
    <a:lvl4pPr marL="2744596" algn="l" defTabSz="1829730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4pPr>
    <a:lvl5pPr marL="3659462" algn="l" defTabSz="1829730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5pPr>
    <a:lvl6pPr marL="4574330" algn="l" defTabSz="1829730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6pPr>
    <a:lvl7pPr marL="5489196" algn="l" defTabSz="1829730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7pPr>
    <a:lvl8pPr marL="6404062" algn="l" defTabSz="1829730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8pPr>
    <a:lvl9pPr marL="7318926" algn="l" defTabSz="1829730" rtl="0" eaLnBrk="1" latinLnBrk="0" hangingPunct="1">
      <a:defRPr sz="360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DEEF"/>
    <a:srgbClr val="215CAF"/>
    <a:srgbClr val="007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AB01AC-F730-A54F-A88A-F29F4960B5C7}" v="159" dt="2025-12-09T10:26:17.6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655"/>
    <p:restoredTop sz="94656"/>
  </p:normalViewPr>
  <p:slideViewPr>
    <p:cSldViewPr snapToGrid="0">
      <p:cViewPr>
        <p:scale>
          <a:sx n="50" d="100"/>
          <a:sy n="50" d="100"/>
        </p:scale>
        <p:origin x="304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i  Zhihao" userId="S::caizhi@ethz.ch::6ee61d6f-3db3-4d4e-b3b5-306d5d9f853a" providerId="AD" clId="Web-{B19B082B-61B3-DDBC-D80A-52E595CC068E}"/>
    <pc:docChg chg="delSld">
      <pc:chgData name="Cai  Zhihao" userId="S::caizhi@ethz.ch::6ee61d6f-3db3-4d4e-b3b5-306d5d9f853a" providerId="AD" clId="Web-{B19B082B-61B3-DDBC-D80A-52E595CC068E}" dt="2025-12-09T09:47:05.091" v="0"/>
      <pc:docMkLst>
        <pc:docMk/>
      </pc:docMkLst>
      <pc:sldChg chg="del">
        <pc:chgData name="Cai  Zhihao" userId="S::caizhi@ethz.ch::6ee61d6f-3db3-4d4e-b3b5-306d5d9f853a" providerId="AD" clId="Web-{B19B082B-61B3-DDBC-D80A-52E595CC068E}" dt="2025-12-09T09:47:05.091" v="0"/>
        <pc:sldMkLst>
          <pc:docMk/>
          <pc:sldMk cId="2100469282" sldId="257"/>
        </pc:sldMkLst>
      </pc:sldChg>
    </pc:docChg>
  </pc:docChgLst>
  <pc:docChgLst>
    <pc:chgData name="Cai  Zhihao" userId="S::caizhi@ethz.ch::6ee61d6f-3db3-4d4e-b3b5-306d5d9f853a" providerId="AD" clId="Web-{FA17C532-4FD8-D227-CF70-2F07B334304B}"/>
    <pc:docChg chg="modSld">
      <pc:chgData name="Cai  Zhihao" userId="S::caizhi@ethz.ch::6ee61d6f-3db3-4d4e-b3b5-306d5d9f853a" providerId="AD" clId="Web-{FA17C532-4FD8-D227-CF70-2F07B334304B}" dt="2025-12-08T22:32:36.395" v="43" actId="1076"/>
      <pc:docMkLst>
        <pc:docMk/>
      </pc:docMkLst>
      <pc:sldChg chg="modSp">
        <pc:chgData name="Cai  Zhihao" userId="S::caizhi@ethz.ch::6ee61d6f-3db3-4d4e-b3b5-306d5d9f853a" providerId="AD" clId="Web-{FA17C532-4FD8-D227-CF70-2F07B334304B}" dt="2025-12-08T22:32:36.395" v="43" actId="1076"/>
        <pc:sldMkLst>
          <pc:docMk/>
          <pc:sldMk cId="64562148" sldId="256"/>
        </pc:sldMkLst>
        <pc:spChg chg="mod">
          <ac:chgData name="Cai  Zhihao" userId="S::caizhi@ethz.ch::6ee61d6f-3db3-4d4e-b3b5-306d5d9f853a" providerId="AD" clId="Web-{FA17C532-4FD8-D227-CF70-2F07B334304B}" dt="2025-12-08T22:27:28.811" v="12" actId="14100"/>
          <ac:spMkLst>
            <pc:docMk/>
            <pc:sldMk cId="64562148" sldId="256"/>
            <ac:spMk id="12" creationId="{A65136F1-4F26-4D14-9FEC-C4BE18ABE7CF}"/>
          </ac:spMkLst>
        </pc:spChg>
        <pc:spChg chg="mod">
          <ac:chgData name="Cai  Zhihao" userId="S::caizhi@ethz.ch::6ee61d6f-3db3-4d4e-b3b5-306d5d9f853a" providerId="AD" clId="Web-{FA17C532-4FD8-D227-CF70-2F07B334304B}" dt="2025-12-08T22:24:52.711" v="2" actId="20577"/>
          <ac:spMkLst>
            <pc:docMk/>
            <pc:sldMk cId="64562148" sldId="256"/>
            <ac:spMk id="13" creationId="{C7C04B1D-DC34-4E60-B6E3-5EFA9E0D3DD2}"/>
          </ac:spMkLst>
        </pc:spChg>
        <pc:spChg chg="mod">
          <ac:chgData name="Cai  Zhihao" userId="S::caizhi@ethz.ch::6ee61d6f-3db3-4d4e-b3b5-306d5d9f853a" providerId="AD" clId="Web-{FA17C532-4FD8-D227-CF70-2F07B334304B}" dt="2025-12-08T22:26:14.637" v="5" actId="20577"/>
          <ac:spMkLst>
            <pc:docMk/>
            <pc:sldMk cId="64562148" sldId="256"/>
            <ac:spMk id="17" creationId="{380F8438-A7AA-47F0-AE8C-1C69AF9F2031}"/>
          </ac:spMkLst>
        </pc:spChg>
        <pc:spChg chg="mod">
          <ac:chgData name="Cai  Zhihao" userId="S::caizhi@ethz.ch::6ee61d6f-3db3-4d4e-b3b5-306d5d9f853a" providerId="AD" clId="Web-{FA17C532-4FD8-D227-CF70-2F07B334304B}" dt="2025-12-08T22:31:57.489" v="36" actId="20577"/>
          <ac:spMkLst>
            <pc:docMk/>
            <pc:sldMk cId="64562148" sldId="256"/>
            <ac:spMk id="21" creationId="{0B431528-5076-BD8F-CDB5-98EE042B29B2}"/>
          </ac:spMkLst>
        </pc:spChg>
        <pc:spChg chg="mod">
          <ac:chgData name="Cai  Zhihao" userId="S::caizhi@ethz.ch::6ee61d6f-3db3-4d4e-b3b5-306d5d9f853a" providerId="AD" clId="Web-{FA17C532-4FD8-D227-CF70-2F07B334304B}" dt="2025-12-08T22:26:19.887" v="6" actId="20577"/>
          <ac:spMkLst>
            <pc:docMk/>
            <pc:sldMk cId="64562148" sldId="256"/>
            <ac:spMk id="24" creationId="{491B7354-9F73-8BB4-5DE9-9E2373A2B51B}"/>
          </ac:spMkLst>
        </pc:spChg>
        <pc:picChg chg="mod">
          <ac:chgData name="Cai  Zhihao" userId="S::caizhi@ethz.ch::6ee61d6f-3db3-4d4e-b3b5-306d5d9f853a" providerId="AD" clId="Web-{FA17C532-4FD8-D227-CF70-2F07B334304B}" dt="2025-12-08T22:32:36.395" v="43" actId="1076"/>
          <ac:picMkLst>
            <pc:docMk/>
            <pc:sldMk cId="64562148" sldId="256"/>
            <ac:picMk id="8" creationId="{593B6192-C8C0-EF51-84A5-4D40E4F5FDAF}"/>
          </ac:picMkLst>
        </pc:picChg>
        <pc:picChg chg="mod">
          <ac:chgData name="Cai  Zhihao" userId="S::caizhi@ethz.ch::6ee61d6f-3db3-4d4e-b3b5-306d5d9f853a" providerId="AD" clId="Web-{FA17C532-4FD8-D227-CF70-2F07B334304B}" dt="2025-12-08T22:25:09.009" v="4" actId="1076"/>
          <ac:picMkLst>
            <pc:docMk/>
            <pc:sldMk cId="64562148" sldId="256"/>
            <ac:picMk id="9" creationId="{A8AC50A7-BAF5-C329-44F8-3A5729375581}"/>
          </ac:picMkLst>
        </pc:picChg>
        <pc:picChg chg="mod">
          <ac:chgData name="Cai  Zhihao" userId="S::caizhi@ethz.ch::6ee61d6f-3db3-4d4e-b3b5-306d5d9f853a" providerId="AD" clId="Web-{FA17C532-4FD8-D227-CF70-2F07B334304B}" dt="2025-12-08T22:29:40.564" v="18" actId="1076"/>
          <ac:picMkLst>
            <pc:docMk/>
            <pc:sldMk cId="64562148" sldId="256"/>
            <ac:picMk id="26" creationId="{8256BFDE-959C-BF28-CAED-8DE379205924}"/>
          </ac:picMkLst>
        </pc:picChg>
        <pc:picChg chg="mod">
          <ac:chgData name="Cai  Zhihao" userId="S::caizhi@ethz.ch::6ee61d6f-3db3-4d4e-b3b5-306d5d9f853a" providerId="AD" clId="Web-{FA17C532-4FD8-D227-CF70-2F07B334304B}" dt="2025-12-08T22:27:22.311" v="10" actId="1076"/>
          <ac:picMkLst>
            <pc:docMk/>
            <pc:sldMk cId="64562148" sldId="256"/>
            <ac:picMk id="30" creationId="{61B83614-AEFC-758D-7247-86CDCE91CBAB}"/>
          </ac:picMkLst>
        </pc:picChg>
      </pc:sldChg>
    </pc:docChg>
  </pc:docChgLst>
  <pc:docChgLst>
    <pc:chgData name="Cai  Zhihao" userId="S::caizhi@ethz.ch::6ee61d6f-3db3-4d4e-b3b5-306d5d9f853a" providerId="AD" clId="Web-{BA2E9304-AC0E-02E6-93DB-3DFC7C0B1B0D}"/>
    <pc:docChg chg="modSld">
      <pc:chgData name="Cai  Zhihao" userId="S::caizhi@ethz.ch::6ee61d6f-3db3-4d4e-b3b5-306d5d9f853a" providerId="AD" clId="Web-{BA2E9304-AC0E-02E6-93DB-3DFC7C0B1B0D}" dt="2025-12-09T09:46:00.991" v="2" actId="20577"/>
      <pc:docMkLst>
        <pc:docMk/>
      </pc:docMkLst>
      <pc:sldChg chg="modSp">
        <pc:chgData name="Cai  Zhihao" userId="S::caizhi@ethz.ch::6ee61d6f-3db3-4d4e-b3b5-306d5d9f853a" providerId="AD" clId="Web-{BA2E9304-AC0E-02E6-93DB-3DFC7C0B1B0D}" dt="2025-12-09T09:46:00.991" v="2" actId="20577"/>
        <pc:sldMkLst>
          <pc:docMk/>
          <pc:sldMk cId="64562148" sldId="256"/>
        </pc:sldMkLst>
        <pc:spChg chg="mod">
          <ac:chgData name="Cai  Zhihao" userId="S::caizhi@ethz.ch::6ee61d6f-3db3-4d4e-b3b5-306d5d9f853a" providerId="AD" clId="Web-{BA2E9304-AC0E-02E6-93DB-3DFC7C0B1B0D}" dt="2025-12-09T09:46:00.991" v="2" actId="20577"/>
          <ac:spMkLst>
            <pc:docMk/>
            <pc:sldMk cId="64562148" sldId="256"/>
            <ac:spMk id="15" creationId="{7FEAFBBA-20CD-56B3-70DC-263969E3F658}"/>
          </ac:spMkLst>
        </pc:spChg>
      </pc:sldChg>
    </pc:docChg>
  </pc:docChgLst>
  <pc:docChgLst>
    <pc:chgData name="Huang  Junyi" userId="2c07a5e2-7de7-4e0f-bf18-78ad15bd74c1" providerId="ADAL" clId="{82AB01AC-F730-A54F-A88A-F29F4960B5C7}"/>
    <pc:docChg chg="undo redo custSel modSld">
      <pc:chgData name="Huang  Junyi" userId="2c07a5e2-7de7-4e0f-bf18-78ad15bd74c1" providerId="ADAL" clId="{82AB01AC-F730-A54F-A88A-F29F4960B5C7}" dt="2025-12-12T19:29:18.158" v="206" actId="20577"/>
      <pc:docMkLst>
        <pc:docMk/>
      </pc:docMkLst>
      <pc:sldChg chg="addSp delSp modSp mod">
        <pc:chgData name="Huang  Junyi" userId="2c07a5e2-7de7-4e0f-bf18-78ad15bd74c1" providerId="ADAL" clId="{82AB01AC-F730-A54F-A88A-F29F4960B5C7}" dt="2025-12-12T19:29:18.158" v="206" actId="20577"/>
        <pc:sldMkLst>
          <pc:docMk/>
          <pc:sldMk cId="64562148" sldId="256"/>
        </pc:sldMkLst>
        <pc:spChg chg="add mod">
          <ac:chgData name="Huang  Junyi" userId="2c07a5e2-7de7-4e0f-bf18-78ad15bd74c1" providerId="ADAL" clId="{82AB01AC-F730-A54F-A88A-F29F4960B5C7}" dt="2025-12-12T19:21:37.108" v="170" actId="14100"/>
          <ac:spMkLst>
            <pc:docMk/>
            <pc:sldMk cId="64562148" sldId="256"/>
            <ac:spMk id="5" creationId="{687DC83A-BF60-D9B9-F161-857A7133C287}"/>
          </ac:spMkLst>
        </pc:spChg>
        <pc:spChg chg="mod">
          <ac:chgData name="Huang  Junyi" userId="2c07a5e2-7de7-4e0f-bf18-78ad15bd74c1" providerId="ADAL" clId="{82AB01AC-F730-A54F-A88A-F29F4960B5C7}" dt="2025-12-12T19:29:18.158" v="206" actId="20577"/>
          <ac:spMkLst>
            <pc:docMk/>
            <pc:sldMk cId="64562148" sldId="256"/>
            <ac:spMk id="12" creationId="{A65136F1-4F26-4D14-9FEC-C4BE18ABE7CF}"/>
          </ac:spMkLst>
        </pc:spChg>
        <pc:spChg chg="mod">
          <ac:chgData name="Huang  Junyi" userId="2c07a5e2-7de7-4e0f-bf18-78ad15bd74c1" providerId="ADAL" clId="{82AB01AC-F730-A54F-A88A-F29F4960B5C7}" dt="2025-12-08T22:08:53.604" v="133" actId="113"/>
          <ac:spMkLst>
            <pc:docMk/>
            <pc:sldMk cId="64562148" sldId="256"/>
            <ac:spMk id="14" creationId="{A118437E-FCCF-42DB-B327-5C471781BFC8}"/>
          </ac:spMkLst>
        </pc:spChg>
        <pc:spChg chg="mod">
          <ac:chgData name="Huang  Junyi" userId="2c07a5e2-7de7-4e0f-bf18-78ad15bd74c1" providerId="ADAL" clId="{82AB01AC-F730-A54F-A88A-F29F4960B5C7}" dt="2025-12-09T10:26:17.601" v="155" actId="20577"/>
          <ac:spMkLst>
            <pc:docMk/>
            <pc:sldMk cId="64562148" sldId="256"/>
            <ac:spMk id="15" creationId="{7FEAFBBA-20CD-56B3-70DC-263969E3F658}"/>
          </ac:spMkLst>
        </pc:spChg>
        <pc:spChg chg="mod">
          <ac:chgData name="Huang  Junyi" userId="2c07a5e2-7de7-4e0f-bf18-78ad15bd74c1" providerId="ADAL" clId="{82AB01AC-F730-A54F-A88A-F29F4960B5C7}" dt="2025-12-08T22:09:01.587" v="135" actId="113"/>
          <ac:spMkLst>
            <pc:docMk/>
            <pc:sldMk cId="64562148" sldId="256"/>
            <ac:spMk id="16" creationId="{3F1E786A-1735-4425-99CD-33A905F77F28}"/>
          </ac:spMkLst>
        </pc:spChg>
        <pc:spChg chg="mod">
          <ac:chgData name="Huang  Junyi" userId="2c07a5e2-7de7-4e0f-bf18-78ad15bd74c1" providerId="ADAL" clId="{82AB01AC-F730-A54F-A88A-F29F4960B5C7}" dt="2025-12-08T22:10:48.764" v="140" actId="554"/>
          <ac:spMkLst>
            <pc:docMk/>
            <pc:sldMk cId="64562148" sldId="256"/>
            <ac:spMk id="17" creationId="{380F8438-A7AA-47F0-AE8C-1C69AF9F2031}"/>
          </ac:spMkLst>
        </pc:spChg>
        <pc:spChg chg="mod">
          <ac:chgData name="Huang  Junyi" userId="2c07a5e2-7de7-4e0f-bf18-78ad15bd74c1" providerId="ADAL" clId="{82AB01AC-F730-A54F-A88A-F29F4960B5C7}" dt="2025-12-08T21:58:33.101" v="97" actId="27107"/>
          <ac:spMkLst>
            <pc:docMk/>
            <pc:sldMk cId="64562148" sldId="256"/>
            <ac:spMk id="21" creationId="{0B431528-5076-BD8F-CDB5-98EE042B29B2}"/>
          </ac:spMkLst>
        </pc:spChg>
        <pc:spChg chg="mod">
          <ac:chgData name="Huang  Junyi" userId="2c07a5e2-7de7-4e0f-bf18-78ad15bd74c1" providerId="ADAL" clId="{82AB01AC-F730-A54F-A88A-F29F4960B5C7}" dt="2025-12-08T22:10:17.444" v="139" actId="2711"/>
          <ac:spMkLst>
            <pc:docMk/>
            <pc:sldMk cId="64562148" sldId="256"/>
            <ac:spMk id="24" creationId="{491B7354-9F73-8BB4-5DE9-9E2373A2B51B}"/>
          </ac:spMkLst>
        </pc:spChg>
        <pc:spChg chg="mod">
          <ac:chgData name="Huang  Junyi" userId="2c07a5e2-7de7-4e0f-bf18-78ad15bd74c1" providerId="ADAL" clId="{82AB01AC-F730-A54F-A88A-F29F4960B5C7}" dt="2025-12-08T22:10:48.764" v="140" actId="554"/>
          <ac:spMkLst>
            <pc:docMk/>
            <pc:sldMk cId="64562148" sldId="256"/>
            <ac:spMk id="64" creationId="{16F2F553-33F3-48C6-BF49-80A678D93FBD}"/>
          </ac:spMkLst>
        </pc:spChg>
        <pc:picChg chg="add mod">
          <ac:chgData name="Huang  Junyi" userId="2c07a5e2-7de7-4e0f-bf18-78ad15bd74c1" providerId="ADAL" clId="{82AB01AC-F730-A54F-A88A-F29F4960B5C7}" dt="2025-12-08T22:22:11.505" v="150" actId="1076"/>
          <ac:picMkLst>
            <pc:docMk/>
            <pc:sldMk cId="64562148" sldId="256"/>
            <ac:picMk id="9" creationId="{A8AC50A7-BAF5-C329-44F8-3A5729375581}"/>
          </ac:picMkLst>
        </pc:picChg>
        <pc:picChg chg="mod">
          <ac:chgData name="Huang  Junyi" userId="2c07a5e2-7de7-4e0f-bf18-78ad15bd74c1" providerId="ADAL" clId="{82AB01AC-F730-A54F-A88A-F29F4960B5C7}" dt="2025-12-08T22:05:45.572" v="115" actId="1036"/>
          <ac:picMkLst>
            <pc:docMk/>
            <pc:sldMk cId="64562148" sldId="256"/>
            <ac:picMk id="30" creationId="{61B83614-AEFC-758D-7247-86CDCE91CBAB}"/>
          </ac:picMkLst>
        </pc:picChg>
      </pc:sldChg>
    </pc:docChg>
  </pc:docChgLst>
  <pc:docChgLst>
    <pc:chgData name="Cai  Zhihao" userId="6ee61d6f-3db3-4d4e-b3b5-306d5d9f853a" providerId="ADAL" clId="{BA2EB657-6E9D-54C1-98AE-DEA0F6B2E5A1}"/>
    <pc:docChg chg="undo redo custSel modSld modMainMaster">
      <pc:chgData name="Cai  Zhihao" userId="6ee61d6f-3db3-4d4e-b3b5-306d5d9f853a" providerId="ADAL" clId="{BA2EB657-6E9D-54C1-98AE-DEA0F6B2E5A1}" dt="2025-12-13T20:49:05.613" v="1197" actId="478"/>
      <pc:docMkLst>
        <pc:docMk/>
      </pc:docMkLst>
      <pc:sldChg chg="addSp delSp modSp mod">
        <pc:chgData name="Cai  Zhihao" userId="6ee61d6f-3db3-4d4e-b3b5-306d5d9f853a" providerId="ADAL" clId="{BA2EB657-6E9D-54C1-98AE-DEA0F6B2E5A1}" dt="2025-12-13T20:49:05.613" v="1197" actId="478"/>
        <pc:sldMkLst>
          <pc:docMk/>
          <pc:sldMk cId="64562148" sldId="256"/>
        </pc:sldMkLst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k cId="64562148" sldId="256"/>
            <ac:spMk id="3" creationId="{498A326D-5459-448C-A1DA-1837E53120CD}"/>
          </ac:spMkLst>
        </pc:spChg>
        <pc:spChg chg="add mod">
          <ac:chgData name="Cai  Zhihao" userId="6ee61d6f-3db3-4d4e-b3b5-306d5d9f853a" providerId="ADAL" clId="{BA2EB657-6E9D-54C1-98AE-DEA0F6B2E5A1}" dt="2025-12-09T17:23:48.962" v="1016"/>
          <ac:spMkLst>
            <pc:docMk/>
            <pc:sldMk cId="64562148" sldId="256"/>
            <ac:spMk id="4" creationId="{30F4C059-90FF-F300-0C28-35D7A440DAC6}"/>
          </ac:spMkLst>
        </pc:spChg>
        <pc:spChg chg="mod">
          <ac:chgData name="Cai  Zhihao" userId="6ee61d6f-3db3-4d4e-b3b5-306d5d9f853a" providerId="ADAL" clId="{BA2EB657-6E9D-54C1-98AE-DEA0F6B2E5A1}" dt="2025-12-13T18:15:58.448" v="1141" actId="1076"/>
          <ac:spMkLst>
            <pc:docMk/>
            <pc:sldMk cId="64562148" sldId="256"/>
            <ac:spMk id="5" creationId="{687DC83A-BF60-D9B9-F161-857A7133C287}"/>
          </ac:spMkLst>
        </pc:spChg>
        <pc:spChg chg="add mod">
          <ac:chgData name="Cai  Zhihao" userId="6ee61d6f-3db3-4d4e-b3b5-306d5d9f853a" providerId="ADAL" clId="{BA2EB657-6E9D-54C1-98AE-DEA0F6B2E5A1}" dt="2025-12-13T18:18:24.464" v="1173" actId="1076"/>
          <ac:spMkLst>
            <pc:docMk/>
            <pc:sldMk cId="64562148" sldId="256"/>
            <ac:spMk id="6" creationId="{CE7A5B98-5B19-1D1E-4EB2-8CEB04EF831E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k cId="64562148" sldId="256"/>
            <ac:spMk id="7" creationId="{817DA120-B4C8-45E1-9AFC-01FF61FE9131}"/>
          </ac:spMkLst>
        </pc:spChg>
        <pc:spChg chg="add mod">
          <ac:chgData name="Cai  Zhihao" userId="6ee61d6f-3db3-4d4e-b3b5-306d5d9f853a" providerId="ADAL" clId="{BA2EB657-6E9D-54C1-98AE-DEA0F6B2E5A1}" dt="2025-12-13T18:17:56.519" v="1165" actId="2085"/>
          <ac:spMkLst>
            <pc:docMk/>
            <pc:sldMk cId="64562148" sldId="256"/>
            <ac:spMk id="10" creationId="{D82C585D-F31D-6E09-B3A1-D722B9E411ED}"/>
          </ac:spMkLst>
        </pc:spChg>
        <pc:spChg chg="mod">
          <ac:chgData name="Cai  Zhihao" userId="6ee61d6f-3db3-4d4e-b3b5-306d5d9f853a" providerId="ADAL" clId="{BA2EB657-6E9D-54C1-98AE-DEA0F6B2E5A1}" dt="2025-12-09T09:26:30.850" v="803" actId="14100"/>
          <ac:spMkLst>
            <pc:docMk/>
            <pc:sldMk cId="64562148" sldId="256"/>
            <ac:spMk id="12" creationId="{A65136F1-4F26-4D14-9FEC-C4BE18ABE7CF}"/>
          </ac:spMkLst>
        </pc:spChg>
        <pc:spChg chg="mod">
          <ac:chgData name="Cai  Zhihao" userId="6ee61d6f-3db3-4d4e-b3b5-306d5d9f853a" providerId="ADAL" clId="{BA2EB657-6E9D-54C1-98AE-DEA0F6B2E5A1}" dt="2025-12-09T09:20:57.725" v="736" actId="14100"/>
          <ac:spMkLst>
            <pc:docMk/>
            <pc:sldMk cId="64562148" sldId="256"/>
            <ac:spMk id="13" creationId="{C7C04B1D-DC34-4E60-B6E3-5EFA9E0D3DD2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k cId="64562148" sldId="256"/>
            <ac:spMk id="14" creationId="{A118437E-FCCF-42DB-B327-5C471781BFC8}"/>
          </ac:spMkLst>
        </pc:spChg>
        <pc:spChg chg="add mod">
          <ac:chgData name="Cai  Zhihao" userId="6ee61d6f-3db3-4d4e-b3b5-306d5d9f853a" providerId="ADAL" clId="{BA2EB657-6E9D-54C1-98AE-DEA0F6B2E5A1}" dt="2025-12-09T09:46:28.537" v="994" actId="20577"/>
          <ac:spMkLst>
            <pc:docMk/>
            <pc:sldMk cId="64562148" sldId="256"/>
            <ac:spMk id="15" creationId="{7FEAFBBA-20CD-56B3-70DC-263969E3F658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k cId="64562148" sldId="256"/>
            <ac:spMk id="16" creationId="{3F1E786A-1735-4425-99CD-33A905F77F28}"/>
          </ac:spMkLst>
        </pc:spChg>
        <pc:spChg chg="mod">
          <ac:chgData name="Cai  Zhihao" userId="6ee61d6f-3db3-4d4e-b3b5-306d5d9f853a" providerId="ADAL" clId="{BA2EB657-6E9D-54C1-98AE-DEA0F6B2E5A1}" dt="2025-12-09T09:21:33.851" v="743" actId="403"/>
          <ac:spMkLst>
            <pc:docMk/>
            <pc:sldMk cId="64562148" sldId="256"/>
            <ac:spMk id="17" creationId="{380F8438-A7AA-47F0-AE8C-1C69AF9F2031}"/>
          </ac:spMkLst>
        </pc:spChg>
        <pc:spChg chg="mod">
          <ac:chgData name="Cai  Zhihao" userId="6ee61d6f-3db3-4d4e-b3b5-306d5d9f853a" providerId="ADAL" clId="{BA2EB657-6E9D-54C1-98AE-DEA0F6B2E5A1}" dt="2025-12-09T17:25:23.557" v="1040" actId="1035"/>
          <ac:spMkLst>
            <pc:docMk/>
            <pc:sldMk cId="64562148" sldId="256"/>
            <ac:spMk id="18" creationId="{ACEFA9A8-BB0B-4C0D-B4D7-F65E05300C07}"/>
          </ac:spMkLst>
        </pc:spChg>
        <pc:spChg chg="mod">
          <ac:chgData name="Cai  Zhihao" userId="6ee61d6f-3db3-4d4e-b3b5-306d5d9f853a" providerId="ADAL" clId="{BA2EB657-6E9D-54C1-98AE-DEA0F6B2E5A1}" dt="2025-12-09T17:25:23.557" v="1040" actId="1035"/>
          <ac:spMkLst>
            <pc:docMk/>
            <pc:sldMk cId="64562148" sldId="256"/>
            <ac:spMk id="19" creationId="{BE2192F5-5947-48B4-B856-CE73794BBCC5}"/>
          </ac:spMkLst>
        </pc:spChg>
        <pc:spChg chg="mod">
          <ac:chgData name="Cai  Zhihao" userId="6ee61d6f-3db3-4d4e-b3b5-306d5d9f853a" providerId="ADAL" clId="{BA2EB657-6E9D-54C1-98AE-DEA0F6B2E5A1}" dt="2025-12-09T17:28:00.350" v="1049" actId="20577"/>
          <ac:spMkLst>
            <pc:docMk/>
            <pc:sldMk cId="64562148" sldId="256"/>
            <ac:spMk id="21" creationId="{0B431528-5076-BD8F-CDB5-98EE042B29B2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k cId="64562148" sldId="256"/>
            <ac:spMk id="22" creationId="{29F7A211-0539-4EA7-9D38-8E4F5A4854B4}"/>
          </ac:spMkLst>
        </pc:spChg>
        <pc:spChg chg="mod">
          <ac:chgData name="Cai  Zhihao" userId="6ee61d6f-3db3-4d4e-b3b5-306d5d9f853a" providerId="ADAL" clId="{BA2EB657-6E9D-54C1-98AE-DEA0F6B2E5A1}" dt="2025-12-09T09:21:45.657" v="747" actId="403"/>
          <ac:spMkLst>
            <pc:docMk/>
            <pc:sldMk cId="64562148" sldId="256"/>
            <ac:spMk id="24" creationId="{491B7354-9F73-8BB4-5DE9-9E2373A2B51B}"/>
          </ac:spMkLst>
        </pc:spChg>
        <pc:spChg chg="add mod">
          <ac:chgData name="Cai  Zhihao" userId="6ee61d6f-3db3-4d4e-b3b5-306d5d9f853a" providerId="ADAL" clId="{BA2EB657-6E9D-54C1-98AE-DEA0F6B2E5A1}" dt="2025-12-13T20:47:44.762" v="1174" actId="14826"/>
          <ac:spMkLst>
            <pc:docMk/>
            <pc:sldMk cId="64562148" sldId="256"/>
            <ac:spMk id="28" creationId="{B71FD601-3C45-E26B-E22F-859E2CE5290D}"/>
          </ac:spMkLst>
        </pc:spChg>
        <pc:spChg chg="add mod">
          <ac:chgData name="Cai  Zhihao" userId="6ee61d6f-3db3-4d4e-b3b5-306d5d9f853a" providerId="ADAL" clId="{BA2EB657-6E9D-54C1-98AE-DEA0F6B2E5A1}" dt="2025-12-13T20:47:44.762" v="1174" actId="14826"/>
          <ac:spMkLst>
            <pc:docMk/>
            <pc:sldMk cId="64562148" sldId="256"/>
            <ac:spMk id="29" creationId="{C48560A4-669D-55FA-D866-1596B27D44CC}"/>
          </ac:spMkLst>
        </pc:spChg>
        <pc:spChg chg="add mod">
          <ac:chgData name="Cai  Zhihao" userId="6ee61d6f-3db3-4d4e-b3b5-306d5d9f853a" providerId="ADAL" clId="{BA2EB657-6E9D-54C1-98AE-DEA0F6B2E5A1}" dt="2025-12-09T17:23:48.962" v="1016"/>
          <ac:spMkLst>
            <pc:docMk/>
            <pc:sldMk cId="64562148" sldId="256"/>
            <ac:spMk id="42" creationId="{8970EE5A-BAAB-BAAA-A769-1609EFB8394A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k cId="64562148" sldId="256"/>
            <ac:spMk id="64" creationId="{16F2F553-33F3-48C6-BF49-80A678D93FBD}"/>
          </ac:spMkLst>
        </pc:spChg>
        <pc:grpChg chg="add mod">
          <ac:chgData name="Cai  Zhihao" userId="6ee61d6f-3db3-4d4e-b3b5-306d5d9f853a" providerId="ADAL" clId="{BA2EB657-6E9D-54C1-98AE-DEA0F6B2E5A1}" dt="2025-12-13T20:48:03.251" v="1179" actId="1076"/>
          <ac:grpSpMkLst>
            <pc:docMk/>
            <pc:sldMk cId="64562148" sldId="256"/>
            <ac:grpSpMk id="31" creationId="{10624D97-1996-0F64-AE8F-5F3882366224}"/>
          </ac:grpSpMkLst>
        </pc:grpChg>
        <pc:picChg chg="mod">
          <ac:chgData name="Cai  Zhihao" userId="6ee61d6f-3db3-4d4e-b3b5-306d5d9f853a" providerId="ADAL" clId="{BA2EB657-6E9D-54C1-98AE-DEA0F6B2E5A1}" dt="2025-12-09T09:36:18.999" v="811" actId="1076"/>
          <ac:picMkLst>
            <pc:docMk/>
            <pc:sldMk cId="64562148" sldId="256"/>
            <ac:picMk id="2" creationId="{E6B2E316-916C-D126-EF01-40C877FEE782}"/>
          </ac:picMkLst>
        </pc:picChg>
        <pc:picChg chg="mod">
          <ac:chgData name="Cai  Zhihao" userId="6ee61d6f-3db3-4d4e-b3b5-306d5d9f853a" providerId="ADAL" clId="{BA2EB657-6E9D-54C1-98AE-DEA0F6B2E5A1}" dt="2025-12-13T20:48:59.653" v="1195" actId="14100"/>
          <ac:picMkLst>
            <pc:docMk/>
            <pc:sldMk cId="64562148" sldId="256"/>
            <ac:picMk id="8" creationId="{593B6192-C8C0-EF51-84A5-4D40E4F5FDAF}"/>
          </ac:picMkLst>
        </pc:picChg>
        <pc:picChg chg="mod">
          <ac:chgData name="Cai  Zhihao" userId="6ee61d6f-3db3-4d4e-b3b5-306d5d9f853a" providerId="ADAL" clId="{BA2EB657-6E9D-54C1-98AE-DEA0F6B2E5A1}" dt="2025-12-13T18:18:14.589" v="1171" actId="1076"/>
          <ac:picMkLst>
            <pc:docMk/>
            <pc:sldMk cId="64562148" sldId="256"/>
            <ac:picMk id="9" creationId="{A8AC50A7-BAF5-C329-44F8-3A5729375581}"/>
          </ac:picMkLst>
        </pc:picChg>
        <pc:picChg chg="add mod">
          <ac:chgData name="Cai  Zhihao" userId="6ee61d6f-3db3-4d4e-b3b5-306d5d9f853a" providerId="ADAL" clId="{BA2EB657-6E9D-54C1-98AE-DEA0F6B2E5A1}" dt="2025-12-13T20:48:15.022" v="1182" actId="14100"/>
          <ac:picMkLst>
            <pc:docMk/>
            <pc:sldMk cId="64562148" sldId="256"/>
            <ac:picMk id="25" creationId="{955D2BEF-1D33-39D3-CFE7-EFD544D1D326}"/>
          </ac:picMkLst>
        </pc:picChg>
        <pc:picChg chg="mod">
          <ac:chgData name="Cai  Zhihao" userId="6ee61d6f-3db3-4d4e-b3b5-306d5d9f853a" providerId="ADAL" clId="{BA2EB657-6E9D-54C1-98AE-DEA0F6B2E5A1}" dt="2025-12-09T09:16:33.230" v="710" actId="1076"/>
          <ac:picMkLst>
            <pc:docMk/>
            <pc:sldMk cId="64562148" sldId="256"/>
            <ac:picMk id="26" creationId="{8256BFDE-959C-BF28-CAED-8DE379205924}"/>
          </ac:picMkLst>
        </pc:picChg>
        <pc:picChg chg="mod">
          <ac:chgData name="Cai  Zhihao" userId="6ee61d6f-3db3-4d4e-b3b5-306d5d9f853a" providerId="ADAL" clId="{BA2EB657-6E9D-54C1-98AE-DEA0F6B2E5A1}" dt="2025-12-09T09:16:33.230" v="710" actId="1076"/>
          <ac:picMkLst>
            <pc:docMk/>
            <pc:sldMk cId="64562148" sldId="256"/>
            <ac:picMk id="27" creationId="{F4FCD47C-23C2-36FA-985D-3AAB7A603C45}"/>
          </ac:picMkLst>
        </pc:picChg>
        <pc:picChg chg="mod">
          <ac:chgData name="Cai  Zhihao" userId="6ee61d6f-3db3-4d4e-b3b5-306d5d9f853a" providerId="ADAL" clId="{BA2EB657-6E9D-54C1-98AE-DEA0F6B2E5A1}" dt="2025-12-09T09:19:15.682" v="732" actId="1076"/>
          <ac:picMkLst>
            <pc:docMk/>
            <pc:sldMk cId="64562148" sldId="256"/>
            <ac:picMk id="30" creationId="{61B83614-AEFC-758D-7247-86CDCE91CBAB}"/>
          </ac:picMkLst>
        </pc:picChg>
        <pc:cxnChg chg="add del mod">
          <ac:chgData name="Cai  Zhihao" userId="6ee61d6f-3db3-4d4e-b3b5-306d5d9f853a" providerId="ADAL" clId="{BA2EB657-6E9D-54C1-98AE-DEA0F6B2E5A1}" dt="2025-12-13T20:49:05.613" v="1197" actId="478"/>
          <ac:cxnSpMkLst>
            <pc:docMk/>
            <pc:sldMk cId="64562148" sldId="256"/>
            <ac:cxnSpMk id="20" creationId="{00DA609C-55FB-A803-1BFC-3F95E6F43547}"/>
          </ac:cxnSpMkLst>
        </pc:cxnChg>
        <pc:cxnChg chg="add mod">
          <ac:chgData name="Cai  Zhihao" userId="6ee61d6f-3db3-4d4e-b3b5-306d5d9f853a" providerId="ADAL" clId="{BA2EB657-6E9D-54C1-98AE-DEA0F6B2E5A1}" dt="2025-12-09T09:38:46.579" v="964" actId="692"/>
          <ac:cxnSpMkLst>
            <pc:docMk/>
            <pc:sldMk cId="64562148" sldId="256"/>
            <ac:cxnSpMk id="33" creationId="{0E03FAF0-0062-7E0F-63D7-B8B33E6F12A5}"/>
          </ac:cxnSpMkLst>
        </pc:cxnChg>
        <pc:cxnChg chg="add mod">
          <ac:chgData name="Cai  Zhihao" userId="6ee61d6f-3db3-4d4e-b3b5-306d5d9f853a" providerId="ADAL" clId="{BA2EB657-6E9D-54C1-98AE-DEA0F6B2E5A1}" dt="2025-12-09T09:38:46.579" v="964" actId="692"/>
          <ac:cxnSpMkLst>
            <pc:docMk/>
            <pc:sldMk cId="64562148" sldId="256"/>
            <ac:cxnSpMk id="35" creationId="{CF4EE6F2-0289-BD3C-47D2-5F43EA8C39E2}"/>
          </ac:cxnSpMkLst>
        </pc:cxnChg>
        <pc:cxnChg chg="add mod">
          <ac:chgData name="Cai  Zhihao" userId="6ee61d6f-3db3-4d4e-b3b5-306d5d9f853a" providerId="ADAL" clId="{BA2EB657-6E9D-54C1-98AE-DEA0F6B2E5A1}" dt="2025-12-09T09:38:46.579" v="964" actId="692"/>
          <ac:cxnSpMkLst>
            <pc:docMk/>
            <pc:sldMk cId="64562148" sldId="256"/>
            <ac:cxnSpMk id="38" creationId="{2F5E3389-FCDE-3271-9D14-06F73D317B80}"/>
          </ac:cxnSpMkLst>
        </pc:cxnChg>
        <pc:cxnChg chg="add mod">
          <ac:chgData name="Cai  Zhihao" userId="6ee61d6f-3db3-4d4e-b3b5-306d5d9f853a" providerId="ADAL" clId="{BA2EB657-6E9D-54C1-98AE-DEA0F6B2E5A1}" dt="2025-12-09T09:38:46.579" v="964" actId="692"/>
          <ac:cxnSpMkLst>
            <pc:docMk/>
            <pc:sldMk cId="64562148" sldId="256"/>
            <ac:cxnSpMk id="41" creationId="{3DA3A267-A666-867F-9EB8-095E209FE50E}"/>
          </ac:cxnSpMkLst>
        </pc:cxnChg>
        <pc:cxnChg chg="add mod">
          <ac:chgData name="Cai  Zhihao" userId="6ee61d6f-3db3-4d4e-b3b5-306d5d9f853a" providerId="ADAL" clId="{BA2EB657-6E9D-54C1-98AE-DEA0F6B2E5A1}" dt="2025-12-09T17:24:08.040" v="1034" actId="692"/>
          <ac:cxnSpMkLst>
            <pc:docMk/>
            <pc:sldMk cId="64562148" sldId="256"/>
            <ac:cxnSpMk id="45" creationId="{FE233196-195E-0905-31A8-8271C3CE2403}"/>
          </ac:cxnSpMkLst>
        </pc:cxnChg>
      </pc:sldChg>
      <pc:sldMasterChg chg="modSp modSldLayout">
        <pc:chgData name="Cai  Zhihao" userId="6ee61d6f-3db3-4d4e-b3b5-306d5d9f853a" providerId="ADAL" clId="{BA2EB657-6E9D-54C1-98AE-DEA0F6B2E5A1}" dt="2025-12-09T17:23:48.962" v="1016"/>
        <pc:sldMasterMkLst>
          <pc:docMk/>
          <pc:sldMasterMk cId="1155705437" sldId="2147483655"/>
        </pc:sldMasterMkLst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1155705437" sldId="2147483655"/>
            <ac:spMk id="2" creationId="{29CEF804-E58C-481B-A606-7D35AF68FF55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1155705437" sldId="2147483655"/>
            <ac:spMk id="3" creationId="{65C6EC0D-393C-42F2-B6A7-B19C9B098F2D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1155705437" sldId="2147483655"/>
            <ac:spMk id="6" creationId="{62FDEEE2-A562-451F-B8E3-81F68BE4BC40}"/>
          </ac:spMkLst>
        </pc:spChg>
        <pc:picChg chg="mod">
          <ac:chgData name="Cai  Zhihao" userId="6ee61d6f-3db3-4d4e-b3b5-306d5d9f853a" providerId="ADAL" clId="{BA2EB657-6E9D-54C1-98AE-DEA0F6B2E5A1}" dt="2025-12-09T17:23:48.962" v="1016"/>
          <ac:picMkLst>
            <pc:docMk/>
            <pc:sldMasterMk cId="1155705437" sldId="2147483655"/>
            <ac:picMk id="12" creationId="{03826F6B-271F-4F45-83CA-3CA7E3EF248F}"/>
          </ac:picMkLst>
        </pc:pic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1155705437" sldId="2147483655"/>
            <pc:sldLayoutMk cId="587248564" sldId="2147483656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587248564" sldId="2147483656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587248564" sldId="2147483656"/>
              <ac:spMk id="10" creationId="{FF2B1A6C-ABE6-4E11-84C2-95B56E0D20C5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587248564" sldId="2147483656"/>
              <ac:spMk id="11" creationId="{29E1A2D3-E862-4464-9A32-4A0E33F592D2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587248564" sldId="2147483656"/>
              <ac:spMk id="12" creationId="{8BA62E06-D9EB-422C-B190-AB28598166E6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587248564" sldId="2147483656"/>
              <ac:spMk id="14" creationId="{A05A8DC1-17CC-4BEA-9DB2-E003B0C940BB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587248564" sldId="2147483656"/>
              <ac:spMk id="15" creationId="{2CE9849F-3C52-4F1B-A78B-38E08DD521D6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587248564" sldId="2147483656"/>
              <ac:spMk id="16" creationId="{E862F049-D815-4C4D-A14F-A0AEF5B2AE26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587248564" sldId="2147483656"/>
              <ac:spMk id="18" creationId="{5B87B24B-4B57-4D64-9BA7-0987C53EFED5}"/>
            </ac:spMkLst>
          </pc:spChg>
        </pc:sldLayout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1155705437" sldId="2147483655"/>
            <pc:sldLayoutMk cId="2499454176" sldId="2147483657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2499454176" sldId="2147483657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2499454176" sldId="2147483657"/>
              <ac:spMk id="26" creationId="{5A5BABA5-C437-48B8-8B80-925847CC10A3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2499454176" sldId="2147483657"/>
              <ac:spMk id="27" creationId="{CA5F2675-4A0F-4837-A374-A442160A9368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2499454176" sldId="2147483657"/>
              <ac:spMk id="28" creationId="{8A5711A6-6465-4DBC-8ECD-66F289B6396C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2499454176" sldId="2147483657"/>
              <ac:spMk id="29" creationId="{1A1BECD8-B87C-4E7F-876E-EBBCFF4210EF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2499454176" sldId="2147483657"/>
              <ac:spMk id="30" creationId="{9175C25E-2049-4918-92F4-41F787009537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2499454176" sldId="2147483657"/>
              <ac:spMk id="31" creationId="{E2C16173-FCEC-4425-BBE4-CE1E4AFAEFEB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155705437" sldId="2147483655"/>
              <pc:sldLayoutMk cId="2499454176" sldId="2147483657"/>
              <ac:spMk id="32" creationId="{9112DE20-9084-4E2E-9BC0-0A1A890F9F25}"/>
            </ac:spMkLst>
          </pc:spChg>
        </pc:sldLayoutChg>
      </pc:sldMasterChg>
      <pc:sldMasterChg chg="modSp modSldLayout">
        <pc:chgData name="Cai  Zhihao" userId="6ee61d6f-3db3-4d4e-b3b5-306d5d9f853a" providerId="ADAL" clId="{BA2EB657-6E9D-54C1-98AE-DEA0F6B2E5A1}" dt="2025-12-09T17:23:48.962" v="1016"/>
        <pc:sldMasterMkLst>
          <pc:docMk/>
          <pc:sldMasterMk cId="3244596982" sldId="2147483658"/>
        </pc:sldMasterMkLst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244596982" sldId="2147483658"/>
            <ac:spMk id="2" creationId="{29CEF804-E58C-481B-A606-7D35AF68FF55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244596982" sldId="2147483658"/>
            <ac:spMk id="3" creationId="{65C6EC0D-393C-42F2-B6A7-B19C9B098F2D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244596982" sldId="2147483658"/>
            <ac:spMk id="6" creationId="{1AF2C9B8-0BC4-4FEF-9683-BCE79ECE758C}"/>
          </ac:spMkLst>
        </pc:spChg>
        <pc:picChg chg="mod">
          <ac:chgData name="Cai  Zhihao" userId="6ee61d6f-3db3-4d4e-b3b5-306d5d9f853a" providerId="ADAL" clId="{BA2EB657-6E9D-54C1-98AE-DEA0F6B2E5A1}" dt="2025-12-09T17:23:48.962" v="1016"/>
          <ac:picMkLst>
            <pc:docMk/>
            <pc:sldMasterMk cId="3244596982" sldId="2147483658"/>
            <ac:picMk id="12" creationId="{03826F6B-271F-4F45-83CA-3CA7E3EF248F}"/>
          </ac:picMkLst>
        </pc:pic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3244596982" sldId="2147483658"/>
            <pc:sldLayoutMk cId="583294161" sldId="2147483659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583294161" sldId="2147483659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583294161" sldId="2147483659"/>
              <ac:spMk id="12" creationId="{98CAB97E-D4FD-49A9-865E-1207F880CF2C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583294161" sldId="2147483659"/>
              <ac:spMk id="14" creationId="{643C4C3E-62D9-4E11-AAC9-EBFE23CB4171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583294161" sldId="2147483659"/>
              <ac:spMk id="15" creationId="{A572D49B-CBEC-43EC-BC01-201B08E814B4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583294161" sldId="2147483659"/>
              <ac:spMk id="16" creationId="{3E45F4D9-18AD-4441-88F0-0C2887ED30E6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583294161" sldId="2147483659"/>
              <ac:spMk id="17" creationId="{89CA88AF-F37D-4EF5-A450-D3FD4B64CB98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583294161" sldId="2147483659"/>
              <ac:spMk id="24" creationId="{6B2D6769-B78B-4FE6-8251-0CB0A64E28A7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583294161" sldId="2147483659"/>
              <ac:spMk id="25" creationId="{94242A1A-D1DA-4A29-A77F-8D09C7903C6D}"/>
            </ac:spMkLst>
          </pc:spChg>
        </pc:sldLayout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3244596982" sldId="2147483658"/>
            <pc:sldLayoutMk cId="2314337010" sldId="2147483660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2314337010" sldId="2147483660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2314337010" sldId="2147483660"/>
              <ac:spMk id="19" creationId="{70119696-D82D-4436-94DD-4A78C8656279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2314337010" sldId="2147483660"/>
              <ac:spMk id="20" creationId="{EA4575FB-580A-49BC-B1EC-C52E325B051D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2314337010" sldId="2147483660"/>
              <ac:spMk id="21" creationId="{A1264118-E3E7-4CC8-A840-1A27DFFD4420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2314337010" sldId="2147483660"/>
              <ac:spMk id="22" creationId="{0A48F791-0CF4-4C87-B8D4-C010ED0818C0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2314337010" sldId="2147483660"/>
              <ac:spMk id="23" creationId="{E3321609-8777-4EE8-8C50-115761FC99F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2314337010" sldId="2147483660"/>
              <ac:spMk id="24" creationId="{AF591D59-B0A5-45D2-A8A4-953CF2AD0C57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44596982" sldId="2147483658"/>
              <pc:sldLayoutMk cId="2314337010" sldId="2147483660"/>
              <ac:spMk id="25" creationId="{079B2282-5864-483F-A9C2-98B708E81E31}"/>
            </ac:spMkLst>
          </pc:spChg>
        </pc:sldLayoutChg>
      </pc:sldMasterChg>
      <pc:sldMasterChg chg="modSp modSldLayout">
        <pc:chgData name="Cai  Zhihao" userId="6ee61d6f-3db3-4d4e-b3b5-306d5d9f853a" providerId="ADAL" clId="{BA2EB657-6E9D-54C1-98AE-DEA0F6B2E5A1}" dt="2025-12-09T17:23:48.962" v="1016"/>
        <pc:sldMasterMkLst>
          <pc:docMk/>
          <pc:sldMasterMk cId="3822673015" sldId="2147483661"/>
        </pc:sldMasterMkLst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822673015" sldId="2147483661"/>
            <ac:spMk id="2" creationId="{29CEF804-E58C-481B-A606-7D35AF68FF55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822673015" sldId="2147483661"/>
            <ac:spMk id="3" creationId="{65C6EC0D-393C-42F2-B6A7-B19C9B098F2D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822673015" sldId="2147483661"/>
            <ac:spMk id="6" creationId="{43D01357-C561-4209-8F72-C138282932C0}"/>
          </ac:spMkLst>
        </pc:spChg>
        <pc:picChg chg="mod">
          <ac:chgData name="Cai  Zhihao" userId="6ee61d6f-3db3-4d4e-b3b5-306d5d9f853a" providerId="ADAL" clId="{BA2EB657-6E9D-54C1-98AE-DEA0F6B2E5A1}" dt="2025-12-09T17:23:48.962" v="1016"/>
          <ac:picMkLst>
            <pc:docMk/>
            <pc:sldMasterMk cId="3822673015" sldId="2147483661"/>
            <ac:picMk id="12" creationId="{03826F6B-271F-4F45-83CA-3CA7E3EF248F}"/>
          </ac:picMkLst>
        </pc:pic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3822673015" sldId="2147483661"/>
            <pc:sldLayoutMk cId="2429757923" sldId="2147483662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2429757923" sldId="2147483662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2429757923" sldId="2147483662"/>
              <ac:spMk id="12" creationId="{E2FCAE3E-3323-4AD4-B085-641212E4DD3C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2429757923" sldId="2147483662"/>
              <ac:spMk id="14" creationId="{8CEC44D1-E8DF-4FDB-BD90-A3D8EF9BD21F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2429757923" sldId="2147483662"/>
              <ac:spMk id="15" creationId="{27DFCFE7-0A47-4C01-8C39-42A7776A9520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2429757923" sldId="2147483662"/>
              <ac:spMk id="16" creationId="{003E81EC-0027-4EF2-AAF2-04705181A24F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2429757923" sldId="2147483662"/>
              <ac:spMk id="17" creationId="{660F281F-32A4-4D88-A61F-0B09B087247B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2429757923" sldId="2147483662"/>
              <ac:spMk id="24" creationId="{5AA3ABAE-9FB8-4673-B2D5-C16B577B9185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2429757923" sldId="2147483662"/>
              <ac:spMk id="25" creationId="{BF0EBB4F-ECF9-4B82-9E7A-67885D34243B}"/>
            </ac:spMkLst>
          </pc:spChg>
        </pc:sldLayout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3822673015" sldId="2147483661"/>
            <pc:sldLayoutMk cId="936121906" sldId="2147483663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936121906" sldId="2147483663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936121906" sldId="2147483663"/>
              <ac:spMk id="19" creationId="{401661CE-5A2E-437D-8150-E0665D7626BB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936121906" sldId="2147483663"/>
              <ac:spMk id="20" creationId="{1639FC5E-71F9-4A6A-8FCD-0133D746F09F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936121906" sldId="2147483663"/>
              <ac:spMk id="21" creationId="{23575185-9DD5-4138-B16F-462D6FF15323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936121906" sldId="2147483663"/>
              <ac:spMk id="22" creationId="{545F9ABE-E10E-438B-9CDC-1CEFF7D72B0B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936121906" sldId="2147483663"/>
              <ac:spMk id="23" creationId="{67BEB04D-B134-43DA-9359-7EE293B613CD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936121906" sldId="2147483663"/>
              <ac:spMk id="24" creationId="{7744DB66-F5EE-4522-85A6-139A11CD91AB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822673015" sldId="2147483661"/>
              <pc:sldLayoutMk cId="936121906" sldId="2147483663"/>
              <ac:spMk id="25" creationId="{0CF0CC42-5361-4690-BDF8-88AF7AB1B65C}"/>
            </ac:spMkLst>
          </pc:spChg>
        </pc:sldLayoutChg>
      </pc:sldMasterChg>
      <pc:sldMasterChg chg="modSp modSldLayout">
        <pc:chgData name="Cai  Zhihao" userId="6ee61d6f-3db3-4d4e-b3b5-306d5d9f853a" providerId="ADAL" clId="{BA2EB657-6E9D-54C1-98AE-DEA0F6B2E5A1}" dt="2025-12-09T17:23:48.962" v="1016"/>
        <pc:sldMasterMkLst>
          <pc:docMk/>
          <pc:sldMasterMk cId="3035917154" sldId="2147483664"/>
        </pc:sldMasterMkLst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035917154" sldId="2147483664"/>
            <ac:spMk id="2" creationId="{29CEF804-E58C-481B-A606-7D35AF68FF55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035917154" sldId="2147483664"/>
            <ac:spMk id="3" creationId="{65C6EC0D-393C-42F2-B6A7-B19C9B098F2D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035917154" sldId="2147483664"/>
            <ac:spMk id="6" creationId="{008D0C21-954E-436B-9783-87B68054FE95}"/>
          </ac:spMkLst>
        </pc:spChg>
        <pc:picChg chg="mod">
          <ac:chgData name="Cai  Zhihao" userId="6ee61d6f-3db3-4d4e-b3b5-306d5d9f853a" providerId="ADAL" clId="{BA2EB657-6E9D-54C1-98AE-DEA0F6B2E5A1}" dt="2025-12-09T17:23:48.962" v="1016"/>
          <ac:picMkLst>
            <pc:docMk/>
            <pc:sldMasterMk cId="3035917154" sldId="2147483664"/>
            <ac:picMk id="12" creationId="{03826F6B-271F-4F45-83CA-3CA7E3EF248F}"/>
          </ac:picMkLst>
        </pc:pic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3035917154" sldId="2147483664"/>
            <pc:sldLayoutMk cId="2532969750" sldId="2147483665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2532969750" sldId="2147483665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2532969750" sldId="2147483665"/>
              <ac:spMk id="12" creationId="{DF06D9B6-DFA3-4983-A787-942489DFC463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2532969750" sldId="2147483665"/>
              <ac:spMk id="14" creationId="{E3733825-ED0C-4064-ABE7-37F49764C460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2532969750" sldId="2147483665"/>
              <ac:spMk id="15" creationId="{CCAC2E61-517C-4858-9139-02D53E02BA94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2532969750" sldId="2147483665"/>
              <ac:spMk id="16" creationId="{37EF9C46-E8C5-439C-809C-1731C0A1EE9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2532969750" sldId="2147483665"/>
              <ac:spMk id="17" creationId="{EF09BC08-ABE9-4D0A-8DDD-1E1FBEA13B4A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2532969750" sldId="2147483665"/>
              <ac:spMk id="24" creationId="{05DD452A-1CDC-48F3-BBB8-08F5795BB382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2532969750" sldId="2147483665"/>
              <ac:spMk id="25" creationId="{E16B4537-E852-4FF0-8D16-1991D3275230}"/>
            </ac:spMkLst>
          </pc:spChg>
        </pc:sldLayout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3035917154" sldId="2147483664"/>
            <pc:sldLayoutMk cId="513710879" sldId="2147483666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513710879" sldId="2147483666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513710879" sldId="2147483666"/>
              <ac:spMk id="19" creationId="{82133057-890C-4D92-99B9-74D7A15B3A0F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513710879" sldId="2147483666"/>
              <ac:spMk id="20" creationId="{8178CABE-EBB4-41FA-AEA1-65817D1E1983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513710879" sldId="2147483666"/>
              <ac:spMk id="21" creationId="{708FCD41-0BBF-47B7-ABB6-758117D3352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513710879" sldId="2147483666"/>
              <ac:spMk id="22" creationId="{D9885799-F89A-4210-AFCC-CF369132E2C0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513710879" sldId="2147483666"/>
              <ac:spMk id="23" creationId="{8B6E8019-44ED-4185-A279-8DAC71886F58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513710879" sldId="2147483666"/>
              <ac:spMk id="24" creationId="{1109A2B1-37C6-43E4-87B1-6FCED7CE395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035917154" sldId="2147483664"/>
              <pc:sldLayoutMk cId="513710879" sldId="2147483666"/>
              <ac:spMk id="25" creationId="{10EA3F88-65A4-409F-8E69-5D7515FE8709}"/>
            </ac:spMkLst>
          </pc:spChg>
        </pc:sldLayoutChg>
      </pc:sldMasterChg>
      <pc:sldMasterChg chg="modSp modSldLayout">
        <pc:chgData name="Cai  Zhihao" userId="6ee61d6f-3db3-4d4e-b3b5-306d5d9f853a" providerId="ADAL" clId="{BA2EB657-6E9D-54C1-98AE-DEA0F6B2E5A1}" dt="2025-12-09T17:23:48.962" v="1016"/>
        <pc:sldMasterMkLst>
          <pc:docMk/>
          <pc:sldMasterMk cId="3910210801" sldId="2147483667"/>
        </pc:sldMasterMkLst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910210801" sldId="2147483667"/>
            <ac:spMk id="2" creationId="{29CEF804-E58C-481B-A606-7D35AF68FF55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910210801" sldId="2147483667"/>
            <ac:spMk id="3" creationId="{65C6EC0D-393C-42F2-B6A7-B19C9B098F2D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910210801" sldId="2147483667"/>
            <ac:spMk id="6" creationId="{D11A5A91-F49C-4574-8091-65E8B7BF2C4D}"/>
          </ac:spMkLst>
        </pc:spChg>
        <pc:picChg chg="mod">
          <ac:chgData name="Cai  Zhihao" userId="6ee61d6f-3db3-4d4e-b3b5-306d5d9f853a" providerId="ADAL" clId="{BA2EB657-6E9D-54C1-98AE-DEA0F6B2E5A1}" dt="2025-12-09T17:23:48.962" v="1016"/>
          <ac:picMkLst>
            <pc:docMk/>
            <pc:sldMasterMk cId="3910210801" sldId="2147483667"/>
            <ac:picMk id="12" creationId="{03826F6B-271F-4F45-83CA-3CA7E3EF248F}"/>
          </ac:picMkLst>
        </pc:pic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3910210801" sldId="2147483667"/>
            <pc:sldLayoutMk cId="173834566" sldId="2147483668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173834566" sldId="2147483668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173834566" sldId="2147483668"/>
              <ac:spMk id="12" creationId="{140E3753-935A-4507-AC11-F0E291845588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173834566" sldId="2147483668"/>
              <ac:spMk id="14" creationId="{E0B96D98-4A3E-4DF7-A094-F09D8C2A2A22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173834566" sldId="2147483668"/>
              <ac:spMk id="15" creationId="{146C052A-0C6C-45AB-B56D-6157245A1409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173834566" sldId="2147483668"/>
              <ac:spMk id="16" creationId="{888D17E7-FED6-4C55-8A8C-FA9EA17907A6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173834566" sldId="2147483668"/>
              <ac:spMk id="17" creationId="{4518EC54-715E-4943-8475-2E7D2D2F47D5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173834566" sldId="2147483668"/>
              <ac:spMk id="24" creationId="{E55ED384-45AF-48A8-B0D0-01A90C0844BC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173834566" sldId="2147483668"/>
              <ac:spMk id="25" creationId="{EF6DC02F-F074-4CFC-8DAD-8EA8B507E199}"/>
            </ac:spMkLst>
          </pc:spChg>
        </pc:sldLayout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3910210801" sldId="2147483667"/>
            <pc:sldLayoutMk cId="3259327585" sldId="2147483669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3259327585" sldId="2147483669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3259327585" sldId="2147483669"/>
              <ac:spMk id="19" creationId="{A72E5486-E422-46D5-B9CE-9C27F11E617B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3259327585" sldId="2147483669"/>
              <ac:spMk id="20" creationId="{29B12437-4940-468A-ACD9-95DFB4E2722C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3259327585" sldId="2147483669"/>
              <ac:spMk id="21" creationId="{B5AD182C-8486-4215-B1A0-777CB3A38E15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3259327585" sldId="2147483669"/>
              <ac:spMk id="22" creationId="{AB1FED99-A9B0-4936-8CAD-8E5BA6D86CBC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3259327585" sldId="2147483669"/>
              <ac:spMk id="23" creationId="{732A6DF2-6E7E-4B84-A8C9-D1A19C836FD9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3259327585" sldId="2147483669"/>
              <ac:spMk id="24" creationId="{1C1A8799-F036-415D-BD18-7A64A44D71AB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910210801" sldId="2147483667"/>
              <pc:sldLayoutMk cId="3259327585" sldId="2147483669"/>
              <ac:spMk id="25" creationId="{2ADE99D1-1838-4538-BCAE-5B0F1DCCA2E1}"/>
            </ac:spMkLst>
          </pc:spChg>
        </pc:sldLayoutChg>
      </pc:sldMasterChg>
      <pc:sldMasterChg chg="modSp modSldLayout">
        <pc:chgData name="Cai  Zhihao" userId="6ee61d6f-3db3-4d4e-b3b5-306d5d9f853a" providerId="ADAL" clId="{BA2EB657-6E9D-54C1-98AE-DEA0F6B2E5A1}" dt="2025-12-09T17:23:48.962" v="1016"/>
        <pc:sldMasterMkLst>
          <pc:docMk/>
          <pc:sldMasterMk cId="1882428202" sldId="2147483670"/>
        </pc:sldMasterMkLst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1882428202" sldId="2147483670"/>
            <ac:spMk id="2" creationId="{29CEF804-E58C-481B-A606-7D35AF68FF55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1882428202" sldId="2147483670"/>
            <ac:spMk id="3" creationId="{65C6EC0D-393C-42F2-B6A7-B19C9B098F2D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1882428202" sldId="2147483670"/>
            <ac:spMk id="6" creationId="{BF327E01-6420-49F2-A700-C496E8C76340}"/>
          </ac:spMkLst>
        </pc:spChg>
        <pc:picChg chg="mod">
          <ac:chgData name="Cai  Zhihao" userId="6ee61d6f-3db3-4d4e-b3b5-306d5d9f853a" providerId="ADAL" clId="{BA2EB657-6E9D-54C1-98AE-DEA0F6B2E5A1}" dt="2025-12-09T17:23:48.962" v="1016"/>
          <ac:picMkLst>
            <pc:docMk/>
            <pc:sldMasterMk cId="1882428202" sldId="2147483670"/>
            <ac:picMk id="12" creationId="{03826F6B-271F-4F45-83CA-3CA7E3EF248F}"/>
          </ac:picMkLst>
        </pc:pic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1882428202" sldId="2147483670"/>
            <pc:sldLayoutMk cId="343821860" sldId="2147483671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343821860" sldId="2147483671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343821860" sldId="2147483671"/>
              <ac:spMk id="12" creationId="{A3D88EF6-8D6C-4659-B5BB-8DEB94753861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343821860" sldId="2147483671"/>
              <ac:spMk id="14" creationId="{0D06E50D-FB42-4254-9EE8-2543E9E84A67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343821860" sldId="2147483671"/>
              <ac:spMk id="15" creationId="{1F4F4ACC-C650-453F-A0F3-18E1D614EF15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343821860" sldId="2147483671"/>
              <ac:spMk id="16" creationId="{BF9E64DB-7BEE-49D2-9DA6-46E20AADE909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343821860" sldId="2147483671"/>
              <ac:spMk id="17" creationId="{F2D2F044-F62A-4F56-98C4-E0AEA71DD7DC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343821860" sldId="2147483671"/>
              <ac:spMk id="24" creationId="{B735B654-70F6-483C-BF51-FD86B9E15143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343821860" sldId="2147483671"/>
              <ac:spMk id="25" creationId="{72009FF8-7D8D-490E-AD16-3FCBF43871BA}"/>
            </ac:spMkLst>
          </pc:spChg>
        </pc:sldLayout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1882428202" sldId="2147483670"/>
            <pc:sldLayoutMk cId="1237123683" sldId="2147483672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1237123683" sldId="2147483672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1237123683" sldId="2147483672"/>
              <ac:spMk id="19" creationId="{767D62AC-7684-4F61-A448-9555E4A618F5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1237123683" sldId="2147483672"/>
              <ac:spMk id="20" creationId="{6DEB9150-E5AE-4E88-97D1-4AA5CA607726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1237123683" sldId="2147483672"/>
              <ac:spMk id="21" creationId="{893EBACD-39CC-4EC2-80DB-6D9A34006CE0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1237123683" sldId="2147483672"/>
              <ac:spMk id="22" creationId="{8C10DB7E-780F-4AC3-8476-7878E59DE8ED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1237123683" sldId="2147483672"/>
              <ac:spMk id="23" creationId="{31982410-1FD1-4B09-A987-326466D838BF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1237123683" sldId="2147483672"/>
              <ac:spMk id="24" creationId="{C51C1AD6-1110-4F00-824C-BC0C715009B2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1882428202" sldId="2147483670"/>
              <pc:sldLayoutMk cId="1237123683" sldId="2147483672"/>
              <ac:spMk id="25" creationId="{8B53963F-8F54-448A-BC4B-F1BE9BD0B251}"/>
            </ac:spMkLst>
          </pc:spChg>
        </pc:sldLayoutChg>
      </pc:sldMasterChg>
      <pc:sldMasterChg chg="modSp modSldLayout">
        <pc:chgData name="Cai  Zhihao" userId="6ee61d6f-3db3-4d4e-b3b5-306d5d9f853a" providerId="ADAL" clId="{BA2EB657-6E9D-54C1-98AE-DEA0F6B2E5A1}" dt="2025-12-09T17:23:48.962" v="1016"/>
        <pc:sldMasterMkLst>
          <pc:docMk/>
          <pc:sldMasterMk cId="3230138047" sldId="2147483673"/>
        </pc:sldMasterMkLst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230138047" sldId="2147483673"/>
            <ac:spMk id="2" creationId="{29CEF804-E58C-481B-A606-7D35AF68FF55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230138047" sldId="2147483673"/>
            <ac:spMk id="3" creationId="{65C6EC0D-393C-42F2-B6A7-B19C9B098F2D}"/>
          </ac:spMkLst>
        </pc:spChg>
        <pc:spChg chg="mod">
          <ac:chgData name="Cai  Zhihao" userId="6ee61d6f-3db3-4d4e-b3b5-306d5d9f853a" providerId="ADAL" clId="{BA2EB657-6E9D-54C1-98AE-DEA0F6B2E5A1}" dt="2025-12-09T17:23:48.962" v="1016"/>
          <ac:spMkLst>
            <pc:docMk/>
            <pc:sldMasterMk cId="3230138047" sldId="2147483673"/>
            <ac:spMk id="6" creationId="{DF55E107-9A5E-48D5-998E-3EA938F529F7}"/>
          </ac:spMkLst>
        </pc:spChg>
        <pc:picChg chg="mod">
          <ac:chgData name="Cai  Zhihao" userId="6ee61d6f-3db3-4d4e-b3b5-306d5d9f853a" providerId="ADAL" clId="{BA2EB657-6E9D-54C1-98AE-DEA0F6B2E5A1}" dt="2025-12-09T17:23:48.962" v="1016"/>
          <ac:picMkLst>
            <pc:docMk/>
            <pc:sldMasterMk cId="3230138047" sldId="2147483673"/>
            <ac:picMk id="12" creationId="{03826F6B-271F-4F45-83CA-3CA7E3EF248F}"/>
          </ac:picMkLst>
        </pc:pic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3230138047" sldId="2147483673"/>
            <pc:sldLayoutMk cId="654029707" sldId="2147483674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654029707" sldId="2147483674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654029707" sldId="2147483674"/>
              <ac:spMk id="12" creationId="{988ABE6A-593F-4D55-BD17-DC767E7DF808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654029707" sldId="2147483674"/>
              <ac:spMk id="14" creationId="{31C309D4-AB7C-4964-8853-FAAB87F4709C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654029707" sldId="2147483674"/>
              <ac:spMk id="15" creationId="{F6227264-0E4C-489A-A4DD-5525AB180744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654029707" sldId="2147483674"/>
              <ac:spMk id="16" creationId="{964E781B-2486-4D58-B0E8-47243422132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654029707" sldId="2147483674"/>
              <ac:spMk id="17" creationId="{BD799EFA-A9EB-42AE-80BD-C593C93A91A3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654029707" sldId="2147483674"/>
              <ac:spMk id="24" creationId="{53F2262D-02CE-45D0-9DDC-8A996DE62294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654029707" sldId="2147483674"/>
              <ac:spMk id="25" creationId="{1C3EFC8F-D883-4879-8F2E-CBC81AD16730}"/>
            </ac:spMkLst>
          </pc:spChg>
        </pc:sldLayoutChg>
        <pc:sldLayoutChg chg="modSp">
          <pc:chgData name="Cai  Zhihao" userId="6ee61d6f-3db3-4d4e-b3b5-306d5d9f853a" providerId="ADAL" clId="{BA2EB657-6E9D-54C1-98AE-DEA0F6B2E5A1}" dt="2025-12-09T17:23:48.962" v="1016"/>
          <pc:sldLayoutMkLst>
            <pc:docMk/>
            <pc:sldMasterMk cId="3230138047" sldId="2147483673"/>
            <pc:sldLayoutMk cId="3552371435" sldId="2147483675"/>
          </pc:sldLayoutMkLst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3552371435" sldId="2147483675"/>
              <ac:spMk id="5" creationId="{DA72A89A-2A28-456A-A1F8-ABE86BCB08EE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3552371435" sldId="2147483675"/>
              <ac:spMk id="19" creationId="{0C9EC0EA-ABB7-4BB0-BEC5-A6BCD853D549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3552371435" sldId="2147483675"/>
              <ac:spMk id="20" creationId="{6E3B6F26-90D9-483A-89B7-3D574F8BB75D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3552371435" sldId="2147483675"/>
              <ac:spMk id="21" creationId="{A91348A7-7D1B-44A1-8426-2CA4140CA1D6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3552371435" sldId="2147483675"/>
              <ac:spMk id="22" creationId="{761868EF-A6C8-455F-B110-612B80DD0D94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3552371435" sldId="2147483675"/>
              <ac:spMk id="23" creationId="{B981C53C-1117-4AD8-93EF-FFC3C4AF4349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3552371435" sldId="2147483675"/>
              <ac:spMk id="24" creationId="{E77F6827-F994-4CEB-B307-AE21D1106821}"/>
            </ac:spMkLst>
          </pc:spChg>
          <pc:spChg chg="mod">
            <ac:chgData name="Cai  Zhihao" userId="6ee61d6f-3db3-4d4e-b3b5-306d5d9f853a" providerId="ADAL" clId="{BA2EB657-6E9D-54C1-98AE-DEA0F6B2E5A1}" dt="2025-12-09T17:23:48.962" v="1016"/>
            <ac:spMkLst>
              <pc:docMk/>
              <pc:sldMasterMk cId="3230138047" sldId="2147483673"/>
              <pc:sldLayoutMk cId="3552371435" sldId="2147483675"/>
              <ac:spMk id="25" creationId="{06BF8729-1A8B-4198-9E5F-E1B165BBA964}"/>
            </ac:spMkLst>
          </pc:spChg>
        </pc:sldLayoutChg>
      </pc:sldMasterChg>
    </pc:docChg>
  </pc:docChgLst>
  <pc:docChgLst>
    <pc:chgData name="Pang  Yiwei" userId="S::pangyi@ethz.ch::b46a1943-6ec9-4778-8ea0-50c8e2ed91ee" providerId="AD" clId="Web-{FD857F57-7128-5ABC-A372-8D69CF51C2E1}"/>
    <pc:docChg chg="modSld">
      <pc:chgData name="Pang  Yiwei" userId="S::pangyi@ethz.ch::b46a1943-6ec9-4778-8ea0-50c8e2ed91ee" providerId="AD" clId="Web-{FD857F57-7128-5ABC-A372-8D69CF51C2E1}" dt="2025-12-09T09:32:04.405" v="15" actId="20577"/>
      <pc:docMkLst>
        <pc:docMk/>
      </pc:docMkLst>
      <pc:sldChg chg="addSp modSp">
        <pc:chgData name="Pang  Yiwei" userId="S::pangyi@ethz.ch::b46a1943-6ec9-4778-8ea0-50c8e2ed91ee" providerId="AD" clId="Web-{FD857F57-7128-5ABC-A372-8D69CF51C2E1}" dt="2025-12-09T09:32:04.405" v="15" actId="20577"/>
        <pc:sldMkLst>
          <pc:docMk/>
          <pc:sldMk cId="64562148" sldId="256"/>
        </pc:sldMkLst>
        <pc:spChg chg="mod">
          <ac:chgData name="Pang  Yiwei" userId="S::pangyi@ethz.ch::b46a1943-6ec9-4778-8ea0-50c8e2ed91ee" providerId="AD" clId="Web-{FD857F57-7128-5ABC-A372-8D69CF51C2E1}" dt="2025-12-09T09:32:04.405" v="15" actId="20577"/>
          <ac:spMkLst>
            <pc:docMk/>
            <pc:sldMk cId="64562148" sldId="256"/>
            <ac:spMk id="15" creationId="{7FEAFBBA-20CD-56B3-70DC-263969E3F658}"/>
          </ac:spMkLst>
        </pc:spChg>
        <pc:picChg chg="add mod">
          <ac:chgData name="Pang  Yiwei" userId="S::pangyi@ethz.ch::b46a1943-6ec9-4778-8ea0-50c8e2ed91ee" providerId="AD" clId="Web-{FD857F57-7128-5ABC-A372-8D69CF51C2E1}" dt="2025-12-09T09:31:52.733" v="7" actId="1076"/>
          <ac:picMkLst>
            <pc:docMk/>
            <pc:sldMk cId="64562148" sldId="256"/>
            <ac:picMk id="2" creationId="{E6B2E316-916C-D126-EF01-40C877FEE78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13.12.25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13.12.25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9730" rtl="0" eaLnBrk="1" latinLnBrk="0" hangingPunct="1">
      <a:defRPr sz="2404" kern="1200">
        <a:solidFill>
          <a:schemeClr val="tx1"/>
        </a:solidFill>
        <a:latin typeface="+mn-lt"/>
        <a:ea typeface="+mn-ea"/>
        <a:cs typeface="+mn-cs"/>
      </a:defRPr>
    </a:lvl1pPr>
    <a:lvl2pPr marL="914866" algn="l" defTabSz="1829730" rtl="0" eaLnBrk="1" latinLnBrk="0" hangingPunct="1">
      <a:defRPr sz="2404" kern="1200">
        <a:solidFill>
          <a:schemeClr val="tx1"/>
        </a:solidFill>
        <a:latin typeface="+mn-lt"/>
        <a:ea typeface="+mn-ea"/>
        <a:cs typeface="+mn-cs"/>
      </a:defRPr>
    </a:lvl2pPr>
    <a:lvl3pPr marL="1829730" algn="l" defTabSz="1829730" rtl="0" eaLnBrk="1" latinLnBrk="0" hangingPunct="1">
      <a:defRPr sz="2404" kern="1200">
        <a:solidFill>
          <a:schemeClr val="tx1"/>
        </a:solidFill>
        <a:latin typeface="+mn-lt"/>
        <a:ea typeface="+mn-ea"/>
        <a:cs typeface="+mn-cs"/>
      </a:defRPr>
    </a:lvl3pPr>
    <a:lvl4pPr marL="2744596" algn="l" defTabSz="1829730" rtl="0" eaLnBrk="1" latinLnBrk="0" hangingPunct="1">
      <a:defRPr sz="2404" kern="1200">
        <a:solidFill>
          <a:schemeClr val="tx1"/>
        </a:solidFill>
        <a:latin typeface="+mn-lt"/>
        <a:ea typeface="+mn-ea"/>
        <a:cs typeface="+mn-cs"/>
      </a:defRPr>
    </a:lvl4pPr>
    <a:lvl5pPr marL="3659462" algn="l" defTabSz="1829730" rtl="0" eaLnBrk="1" latinLnBrk="0" hangingPunct="1">
      <a:defRPr sz="2404" kern="1200">
        <a:solidFill>
          <a:schemeClr val="tx1"/>
        </a:solidFill>
        <a:latin typeface="+mn-lt"/>
        <a:ea typeface="+mn-ea"/>
        <a:cs typeface="+mn-cs"/>
      </a:defRPr>
    </a:lvl5pPr>
    <a:lvl6pPr marL="4574330" algn="l" defTabSz="1829730" rtl="0" eaLnBrk="1" latinLnBrk="0" hangingPunct="1">
      <a:defRPr sz="2404" kern="1200">
        <a:solidFill>
          <a:schemeClr val="tx1"/>
        </a:solidFill>
        <a:latin typeface="+mn-lt"/>
        <a:ea typeface="+mn-ea"/>
        <a:cs typeface="+mn-cs"/>
      </a:defRPr>
    </a:lvl6pPr>
    <a:lvl7pPr marL="5489196" algn="l" defTabSz="1829730" rtl="0" eaLnBrk="1" latinLnBrk="0" hangingPunct="1">
      <a:defRPr sz="2404" kern="1200">
        <a:solidFill>
          <a:schemeClr val="tx1"/>
        </a:solidFill>
        <a:latin typeface="+mn-lt"/>
        <a:ea typeface="+mn-ea"/>
        <a:cs typeface="+mn-cs"/>
      </a:defRPr>
    </a:lvl7pPr>
    <a:lvl8pPr marL="6404062" algn="l" defTabSz="1829730" rtl="0" eaLnBrk="1" latinLnBrk="0" hangingPunct="1">
      <a:defRPr sz="2404" kern="1200">
        <a:solidFill>
          <a:schemeClr val="tx1"/>
        </a:solidFill>
        <a:latin typeface="+mn-lt"/>
        <a:ea typeface="+mn-ea"/>
        <a:cs typeface="+mn-cs"/>
      </a:defRPr>
    </a:lvl8pPr>
    <a:lvl9pPr marL="7318926" algn="l" defTabSz="1829730" rtl="0" eaLnBrk="1" latinLnBrk="0" hangingPunct="1">
      <a:defRPr sz="240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5DDFD-030C-4D5A-B33E-3A7E7538D2BE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13151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s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6" y="2593927"/>
            <a:ext cx="19586571" cy="5406520"/>
          </a:xfrm>
          <a:solidFill>
            <a:schemeClr val="accent1"/>
          </a:solidFill>
        </p:spPr>
        <p:txBody>
          <a:bodyPr lIns="360000" tIns="360000" rIns="360000" bIns="36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9E1A2D3-E862-4464-9A32-4A0E33F592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" name="Bildplatzhalter 10">
            <a:extLst>
              <a:ext uri="{FF2B5EF4-FFF2-40B4-BE49-F238E27FC236}">
                <a16:creationId xmlns:a16="http://schemas.microsoft.com/office/drawing/2014/main" id="{FF2B1A6C-ABE6-4E11-84C2-95B56E0D20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8BA62E06-D9EB-422C-B190-AB28598166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A05A8DC1-17CC-4BEA-9DB2-E003B0C940B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Bildplatzhalter 10">
            <a:extLst>
              <a:ext uri="{FF2B5EF4-FFF2-40B4-BE49-F238E27FC236}">
                <a16:creationId xmlns:a16="http://schemas.microsoft.com/office/drawing/2014/main" id="{2CE9849F-3C52-4F1B-A78B-38E08DD521D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6" name="Bildplatzhalter 10">
            <a:extLst>
              <a:ext uri="{FF2B5EF4-FFF2-40B4-BE49-F238E27FC236}">
                <a16:creationId xmlns:a16="http://schemas.microsoft.com/office/drawing/2014/main" id="{E862F049-D815-4C4D-A14F-A0AEF5B2AE2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B033E5C-1D17-4E80-9ACD-C87F6F8A425A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5B87B24B-4B57-4D64-9BA7-0987C53EFED5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5872485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g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9" y="2593924"/>
            <a:ext cx="19586573" cy="25590864"/>
          </a:xfrm>
          <a:solidFill>
            <a:schemeClr val="accent1"/>
          </a:solidFill>
        </p:spPr>
        <p:txBody>
          <a:bodyPr lIns="180000" tIns="360000" rIns="180000" bIns="18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27AEF07-72D4-4E4A-97EC-B42638E9743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A72E5486-E422-46D5-B9CE-9C27F11E61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20" name="Bildplatzhalter 10">
            <a:extLst>
              <a:ext uri="{FF2B5EF4-FFF2-40B4-BE49-F238E27FC236}">
                <a16:creationId xmlns:a16="http://schemas.microsoft.com/office/drawing/2014/main" id="{29B12437-4940-468A-ACD9-95DFB4E272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1" name="Bildplatzhalter 10">
            <a:extLst>
              <a:ext uri="{FF2B5EF4-FFF2-40B4-BE49-F238E27FC236}">
                <a16:creationId xmlns:a16="http://schemas.microsoft.com/office/drawing/2014/main" id="{B5AD182C-8486-4215-B1A0-777CB3A38E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2" name="Bildplatzhalter 10">
            <a:extLst>
              <a:ext uri="{FF2B5EF4-FFF2-40B4-BE49-F238E27FC236}">
                <a16:creationId xmlns:a16="http://schemas.microsoft.com/office/drawing/2014/main" id="{AB1FED99-A9B0-4936-8CAD-8E5BA6D86CB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3" name="Bildplatzhalter 10">
            <a:extLst>
              <a:ext uri="{FF2B5EF4-FFF2-40B4-BE49-F238E27FC236}">
                <a16:creationId xmlns:a16="http://schemas.microsoft.com/office/drawing/2014/main" id="{732A6DF2-6E7E-4B84-A8C9-D1A19C836F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1C1A8799-F036-415D-BD18-7A64A44D71A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2ADE99D1-1838-4538-BCAE-5B0F1DCCA2E1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32593275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s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6" y="2593927"/>
            <a:ext cx="19586571" cy="5406520"/>
          </a:xfrm>
          <a:solidFill>
            <a:schemeClr val="accent1"/>
          </a:solidFill>
        </p:spPr>
        <p:txBody>
          <a:bodyPr lIns="360000" tIns="360000" rIns="360000" bIns="36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C378B2A-4210-4B30-8938-D11F62737B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E2FCAE3E-3323-4AD4-B085-641212E4DD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8CEC44D1-E8DF-4FDB-BD90-A3D8EF9BD21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5" name="Bildplatzhalter 10">
            <a:extLst>
              <a:ext uri="{FF2B5EF4-FFF2-40B4-BE49-F238E27FC236}">
                <a16:creationId xmlns:a16="http://schemas.microsoft.com/office/drawing/2014/main" id="{27DFCFE7-0A47-4C01-8C39-42A7776A95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6" name="Bildplatzhalter 10">
            <a:extLst>
              <a:ext uri="{FF2B5EF4-FFF2-40B4-BE49-F238E27FC236}">
                <a16:creationId xmlns:a16="http://schemas.microsoft.com/office/drawing/2014/main" id="{003E81EC-0027-4EF2-AAF2-04705181A2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660F281F-32A4-4D88-A61F-0B09B08724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5AA3ABAE-9FB8-4673-B2D5-C16B577B918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BF0EBB4F-ECF9-4B82-9E7A-67885D34243B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24297579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g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9" y="2593924"/>
            <a:ext cx="19586573" cy="25590864"/>
          </a:xfrm>
          <a:solidFill>
            <a:schemeClr val="accent1"/>
          </a:solidFill>
        </p:spPr>
        <p:txBody>
          <a:bodyPr lIns="180000" tIns="360000" rIns="180000" bIns="18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D04CF4C-FB65-4F9C-9499-0F9D1FB6DA5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401661CE-5A2E-437D-8150-E0665D7626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20" name="Bildplatzhalter 10">
            <a:extLst>
              <a:ext uri="{FF2B5EF4-FFF2-40B4-BE49-F238E27FC236}">
                <a16:creationId xmlns:a16="http://schemas.microsoft.com/office/drawing/2014/main" id="{1639FC5E-71F9-4A6A-8FCD-0133D746F09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1" name="Bildplatzhalter 10">
            <a:extLst>
              <a:ext uri="{FF2B5EF4-FFF2-40B4-BE49-F238E27FC236}">
                <a16:creationId xmlns:a16="http://schemas.microsoft.com/office/drawing/2014/main" id="{23575185-9DD5-4138-B16F-462D6FF1532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2" name="Bildplatzhalter 10">
            <a:extLst>
              <a:ext uri="{FF2B5EF4-FFF2-40B4-BE49-F238E27FC236}">
                <a16:creationId xmlns:a16="http://schemas.microsoft.com/office/drawing/2014/main" id="{545F9ABE-E10E-438B-9CDC-1CEFF7D72B0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3" name="Bildplatzhalter 10">
            <a:extLst>
              <a:ext uri="{FF2B5EF4-FFF2-40B4-BE49-F238E27FC236}">
                <a16:creationId xmlns:a16="http://schemas.microsoft.com/office/drawing/2014/main" id="{67BEB04D-B134-43DA-9359-7EE293B613C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7744DB66-F5EE-4522-85A6-139A11CD91A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0CF0CC42-5361-4690-BDF8-88AF7AB1B65C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9361219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s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6" y="2593927"/>
            <a:ext cx="19586571" cy="5406520"/>
          </a:xfrm>
          <a:solidFill>
            <a:schemeClr val="accent1"/>
          </a:solidFill>
        </p:spPr>
        <p:txBody>
          <a:bodyPr lIns="360000" tIns="360000" rIns="360000" bIns="36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9F59B72-8A30-4578-B167-B081D271583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DF06D9B6-DFA3-4983-A787-942489DFC4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E3733825-ED0C-4064-ABE7-37F49764C46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5" name="Bildplatzhalter 10">
            <a:extLst>
              <a:ext uri="{FF2B5EF4-FFF2-40B4-BE49-F238E27FC236}">
                <a16:creationId xmlns:a16="http://schemas.microsoft.com/office/drawing/2014/main" id="{CCAC2E61-517C-4858-9139-02D53E02BA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6" name="Bildplatzhalter 10">
            <a:extLst>
              <a:ext uri="{FF2B5EF4-FFF2-40B4-BE49-F238E27FC236}">
                <a16:creationId xmlns:a16="http://schemas.microsoft.com/office/drawing/2014/main" id="{37EF9C46-E8C5-439C-809C-1731C0A1EE9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EF09BC08-ABE9-4D0A-8DDD-1E1FBEA13B4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05DD452A-1CDC-48F3-BBB8-08F5795BB38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E16B4537-E852-4FF0-8D16-1991D3275230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25329697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g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9" y="2593924"/>
            <a:ext cx="19586573" cy="25590864"/>
          </a:xfrm>
          <a:solidFill>
            <a:schemeClr val="accent1"/>
          </a:solidFill>
        </p:spPr>
        <p:txBody>
          <a:bodyPr lIns="180000" tIns="360000" rIns="180000" bIns="18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71A34DB-AA50-4223-87E2-50C1BEB5108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82133057-890C-4D92-99B9-74D7A15B3A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20" name="Bildplatzhalter 10">
            <a:extLst>
              <a:ext uri="{FF2B5EF4-FFF2-40B4-BE49-F238E27FC236}">
                <a16:creationId xmlns:a16="http://schemas.microsoft.com/office/drawing/2014/main" id="{8178CABE-EBB4-41FA-AEA1-65817D1E198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1" name="Bildplatzhalter 10">
            <a:extLst>
              <a:ext uri="{FF2B5EF4-FFF2-40B4-BE49-F238E27FC236}">
                <a16:creationId xmlns:a16="http://schemas.microsoft.com/office/drawing/2014/main" id="{708FCD41-0BBF-47B7-ABB6-758117D3352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2" name="Bildplatzhalter 10">
            <a:extLst>
              <a:ext uri="{FF2B5EF4-FFF2-40B4-BE49-F238E27FC236}">
                <a16:creationId xmlns:a16="http://schemas.microsoft.com/office/drawing/2014/main" id="{D9885799-F89A-4210-AFCC-CF369132E2C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3" name="Bildplatzhalter 10">
            <a:extLst>
              <a:ext uri="{FF2B5EF4-FFF2-40B4-BE49-F238E27FC236}">
                <a16:creationId xmlns:a16="http://schemas.microsoft.com/office/drawing/2014/main" id="{8B6E8019-44ED-4185-A279-8DAC71886F5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1109A2B1-37C6-43E4-87B1-6FCED7CE39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0EA3F88-65A4-409F-8E69-5D7515FE8709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5137108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g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9" y="2593924"/>
            <a:ext cx="19586573" cy="25590864"/>
          </a:xfrm>
          <a:solidFill>
            <a:schemeClr val="accent1"/>
          </a:solidFill>
        </p:spPr>
        <p:txBody>
          <a:bodyPr lIns="180000" tIns="360000" rIns="180000" bIns="18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9721B81-136E-456D-812A-E7EFBC759F47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26" name="Bildplatzhalter 10">
            <a:extLst>
              <a:ext uri="{FF2B5EF4-FFF2-40B4-BE49-F238E27FC236}">
                <a16:creationId xmlns:a16="http://schemas.microsoft.com/office/drawing/2014/main" id="{5A5BABA5-C437-48B8-8B80-925847CC10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7" name="Bildplatzhalter 10">
            <a:extLst>
              <a:ext uri="{FF2B5EF4-FFF2-40B4-BE49-F238E27FC236}">
                <a16:creationId xmlns:a16="http://schemas.microsoft.com/office/drawing/2014/main" id="{CA5F2675-4A0F-4837-A374-A442160A936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Bildplatzhalter 10">
            <a:extLst>
              <a:ext uri="{FF2B5EF4-FFF2-40B4-BE49-F238E27FC236}">
                <a16:creationId xmlns:a16="http://schemas.microsoft.com/office/drawing/2014/main" id="{8A5711A6-6465-4DBC-8ECD-66F289B639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9" name="Bildplatzhalter 10">
            <a:extLst>
              <a:ext uri="{FF2B5EF4-FFF2-40B4-BE49-F238E27FC236}">
                <a16:creationId xmlns:a16="http://schemas.microsoft.com/office/drawing/2014/main" id="{1A1BECD8-B87C-4E7F-876E-EBBCFF4210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0" name="Bildplatzhalter 10">
            <a:extLst>
              <a:ext uri="{FF2B5EF4-FFF2-40B4-BE49-F238E27FC236}">
                <a16:creationId xmlns:a16="http://schemas.microsoft.com/office/drawing/2014/main" id="{9175C25E-2049-4918-92F4-41F78700953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Bildplatzhalter 10">
            <a:extLst>
              <a:ext uri="{FF2B5EF4-FFF2-40B4-BE49-F238E27FC236}">
                <a16:creationId xmlns:a16="http://schemas.microsoft.com/office/drawing/2014/main" id="{E2C16173-FCEC-4425-BBE4-CE1E4AFAEFE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9112DE20-9084-4E2E-9BC0-0A1A890F9F25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24994541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s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6" y="2593927"/>
            <a:ext cx="19586571" cy="5406520"/>
          </a:xfrm>
          <a:solidFill>
            <a:schemeClr val="accent1"/>
          </a:solidFill>
        </p:spPr>
        <p:txBody>
          <a:bodyPr lIns="360000" tIns="360000" rIns="360000" bIns="36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EF1A1D6-9735-42FF-8009-2446958AE1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A3D88EF6-8D6C-4659-B5BB-8DEB947538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0D06E50D-FB42-4254-9EE8-2543E9E84A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5" name="Bildplatzhalter 10">
            <a:extLst>
              <a:ext uri="{FF2B5EF4-FFF2-40B4-BE49-F238E27FC236}">
                <a16:creationId xmlns:a16="http://schemas.microsoft.com/office/drawing/2014/main" id="{1F4F4ACC-C650-453F-A0F3-18E1D614EF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6" name="Bildplatzhalter 10">
            <a:extLst>
              <a:ext uri="{FF2B5EF4-FFF2-40B4-BE49-F238E27FC236}">
                <a16:creationId xmlns:a16="http://schemas.microsoft.com/office/drawing/2014/main" id="{BF9E64DB-7BEE-49D2-9DA6-46E20AADE9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F2D2F044-F62A-4F56-98C4-E0AEA71DD7D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B735B654-70F6-483C-BF51-FD86B9E1514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72009FF8-7D8D-490E-AD16-3FCBF43871BA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343821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g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9" y="2593924"/>
            <a:ext cx="19586573" cy="25590864"/>
          </a:xfrm>
          <a:solidFill>
            <a:schemeClr val="accent1"/>
          </a:solidFill>
        </p:spPr>
        <p:txBody>
          <a:bodyPr lIns="180000" tIns="360000" rIns="180000" bIns="18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A4D7663-87E1-41BF-9893-6CC92DEAC53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767D62AC-7684-4F61-A448-9555E4A618F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20" name="Bildplatzhalter 10">
            <a:extLst>
              <a:ext uri="{FF2B5EF4-FFF2-40B4-BE49-F238E27FC236}">
                <a16:creationId xmlns:a16="http://schemas.microsoft.com/office/drawing/2014/main" id="{6DEB9150-E5AE-4E88-97D1-4AA5CA6077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1" name="Bildplatzhalter 10">
            <a:extLst>
              <a:ext uri="{FF2B5EF4-FFF2-40B4-BE49-F238E27FC236}">
                <a16:creationId xmlns:a16="http://schemas.microsoft.com/office/drawing/2014/main" id="{893EBACD-39CC-4EC2-80DB-6D9A34006CE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2" name="Bildplatzhalter 10">
            <a:extLst>
              <a:ext uri="{FF2B5EF4-FFF2-40B4-BE49-F238E27FC236}">
                <a16:creationId xmlns:a16="http://schemas.microsoft.com/office/drawing/2014/main" id="{8C10DB7E-780F-4AC3-8476-7878E59DE8E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3" name="Bildplatzhalter 10">
            <a:extLst>
              <a:ext uri="{FF2B5EF4-FFF2-40B4-BE49-F238E27FC236}">
                <a16:creationId xmlns:a16="http://schemas.microsoft.com/office/drawing/2014/main" id="{31982410-1FD1-4B09-A987-326466D838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C51C1AD6-1110-4F00-824C-BC0C715009B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8B53963F-8F54-448A-BC4B-F1BE9BD0B251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12371236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s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6" y="2593927"/>
            <a:ext cx="19586571" cy="5406520"/>
          </a:xfrm>
          <a:solidFill>
            <a:schemeClr val="accent1"/>
          </a:solidFill>
        </p:spPr>
        <p:txBody>
          <a:bodyPr lIns="360000" tIns="360000" rIns="360000" bIns="36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0EB9521-A92B-4AEA-83E0-E72FCA52CE7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98CAB97E-D4FD-49A9-865E-1207F880CF2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643C4C3E-62D9-4E11-AAC9-EBFE23CB417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5" name="Bildplatzhalter 10">
            <a:extLst>
              <a:ext uri="{FF2B5EF4-FFF2-40B4-BE49-F238E27FC236}">
                <a16:creationId xmlns:a16="http://schemas.microsoft.com/office/drawing/2014/main" id="{A572D49B-CBEC-43EC-BC01-201B08E814B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6" name="Bildplatzhalter 10">
            <a:extLst>
              <a:ext uri="{FF2B5EF4-FFF2-40B4-BE49-F238E27FC236}">
                <a16:creationId xmlns:a16="http://schemas.microsoft.com/office/drawing/2014/main" id="{3E45F4D9-18AD-4441-88F0-0C2887ED30E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89CA88AF-F37D-4EF5-A450-D3FD4B64CB9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6B2D6769-B78B-4FE6-8251-0CB0A64E28A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94242A1A-D1DA-4A29-A77F-8D09C7903C6D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5832941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g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9" y="2593924"/>
            <a:ext cx="19586573" cy="25590864"/>
          </a:xfrm>
          <a:solidFill>
            <a:schemeClr val="accent1"/>
          </a:solidFill>
        </p:spPr>
        <p:txBody>
          <a:bodyPr lIns="180000" tIns="360000" rIns="180000" bIns="18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8BEE220-758B-42F2-8AE3-FAA23F08D27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70119696-D82D-4436-94DD-4A78C865627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20" name="Bildplatzhalter 10">
            <a:extLst>
              <a:ext uri="{FF2B5EF4-FFF2-40B4-BE49-F238E27FC236}">
                <a16:creationId xmlns:a16="http://schemas.microsoft.com/office/drawing/2014/main" id="{EA4575FB-580A-49BC-B1EC-C52E325B05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1" name="Bildplatzhalter 10">
            <a:extLst>
              <a:ext uri="{FF2B5EF4-FFF2-40B4-BE49-F238E27FC236}">
                <a16:creationId xmlns:a16="http://schemas.microsoft.com/office/drawing/2014/main" id="{A1264118-E3E7-4CC8-A840-1A27DFFD44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2" name="Bildplatzhalter 10">
            <a:extLst>
              <a:ext uri="{FF2B5EF4-FFF2-40B4-BE49-F238E27FC236}">
                <a16:creationId xmlns:a16="http://schemas.microsoft.com/office/drawing/2014/main" id="{0A48F791-0CF4-4C87-B8D4-C010ED0818C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3" name="Bildplatzhalter 10">
            <a:extLst>
              <a:ext uri="{FF2B5EF4-FFF2-40B4-BE49-F238E27FC236}">
                <a16:creationId xmlns:a16="http://schemas.microsoft.com/office/drawing/2014/main" id="{E3321609-8777-4EE8-8C50-115761FC99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AF591D59-B0A5-45D2-A8A4-953CF2AD0C5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079B2282-5864-483F-A9C2-98B708E81E31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23143370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s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6" y="2593927"/>
            <a:ext cx="19586571" cy="5406520"/>
          </a:xfrm>
          <a:solidFill>
            <a:schemeClr val="accent1"/>
          </a:solidFill>
        </p:spPr>
        <p:txBody>
          <a:bodyPr lIns="360000" tIns="360000" rIns="360000" bIns="36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608CB39-016B-4BF4-8342-612A7BA13D3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988ABE6A-593F-4D55-BD17-DC767E7DF80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31C309D4-AB7C-4964-8853-FAAB87F470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5" name="Bildplatzhalter 10">
            <a:extLst>
              <a:ext uri="{FF2B5EF4-FFF2-40B4-BE49-F238E27FC236}">
                <a16:creationId xmlns:a16="http://schemas.microsoft.com/office/drawing/2014/main" id="{F6227264-0E4C-489A-A4DD-5525AB18074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6" name="Bildplatzhalter 10">
            <a:extLst>
              <a:ext uri="{FF2B5EF4-FFF2-40B4-BE49-F238E27FC236}">
                <a16:creationId xmlns:a16="http://schemas.microsoft.com/office/drawing/2014/main" id="{964E781B-2486-4D58-B0E8-4724342213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BD799EFA-A9EB-42AE-80BD-C593C93A91A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53F2262D-02CE-45D0-9DDC-8A996DE6229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C3EFC8F-D883-4879-8F2E-CBC81AD16730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6540297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g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9" y="2593924"/>
            <a:ext cx="19586573" cy="25590864"/>
          </a:xfrm>
          <a:solidFill>
            <a:schemeClr val="accent1"/>
          </a:solidFill>
        </p:spPr>
        <p:txBody>
          <a:bodyPr lIns="180000" tIns="360000" rIns="180000" bIns="18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F8CEC64-5664-4130-B060-110266B4308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0C9EC0EA-ABB7-4BB0-BEC5-A6BCD853D5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20" name="Bildplatzhalter 10">
            <a:extLst>
              <a:ext uri="{FF2B5EF4-FFF2-40B4-BE49-F238E27FC236}">
                <a16:creationId xmlns:a16="http://schemas.microsoft.com/office/drawing/2014/main" id="{6E3B6F26-90D9-483A-89B7-3D574F8BB7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1" name="Bildplatzhalter 10">
            <a:extLst>
              <a:ext uri="{FF2B5EF4-FFF2-40B4-BE49-F238E27FC236}">
                <a16:creationId xmlns:a16="http://schemas.microsoft.com/office/drawing/2014/main" id="{A91348A7-7D1B-44A1-8426-2CA4140CA1D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2" name="Bildplatzhalter 10">
            <a:extLst>
              <a:ext uri="{FF2B5EF4-FFF2-40B4-BE49-F238E27FC236}">
                <a16:creationId xmlns:a16="http://schemas.microsoft.com/office/drawing/2014/main" id="{761868EF-A6C8-455F-B110-612B80DD0D9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3" name="Bildplatzhalter 10">
            <a:extLst>
              <a:ext uri="{FF2B5EF4-FFF2-40B4-BE49-F238E27FC236}">
                <a16:creationId xmlns:a16="http://schemas.microsoft.com/office/drawing/2014/main" id="{B981C53C-1117-4AD8-93EF-FFC3C4AF434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E77F6827-F994-4CEB-B307-AE21D110682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06BF8729-1A8B-4198-9E5F-E1B165BBA964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3552371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s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A72A89A-2A28-456A-A1F8-ABE86BCB08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8526" y="2593927"/>
            <a:ext cx="19586571" cy="5406520"/>
          </a:xfrm>
          <a:solidFill>
            <a:schemeClr val="accent1"/>
          </a:solidFill>
        </p:spPr>
        <p:txBody>
          <a:bodyPr lIns="360000" tIns="360000" rIns="360000" bIns="36000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0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86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3445AAF-9BD8-4B00-9FF2-B0472F96293E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 noProof="0"/>
          </a:p>
        </p:txBody>
      </p:sp>
      <p:sp>
        <p:nvSpPr>
          <p:cNvPr id="12" name="Bildplatzhalter 10">
            <a:extLst>
              <a:ext uri="{FF2B5EF4-FFF2-40B4-BE49-F238E27FC236}">
                <a16:creationId xmlns:a16="http://schemas.microsoft.com/office/drawing/2014/main" id="{140E3753-935A-4507-AC11-F0E2918455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85953" y="28704845"/>
            <a:ext cx="3599096" cy="72086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E0B96D98-4A3E-4DF7-A094-F09D8C2A2A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6339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5" name="Bildplatzhalter 10">
            <a:extLst>
              <a:ext uri="{FF2B5EF4-FFF2-40B4-BE49-F238E27FC236}">
                <a16:creationId xmlns:a16="http://schemas.microsoft.com/office/drawing/2014/main" id="{146C052A-0C6C-45AB-B56D-6157245A140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6408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6" name="Bildplatzhalter 10">
            <a:extLst>
              <a:ext uri="{FF2B5EF4-FFF2-40B4-BE49-F238E27FC236}">
                <a16:creationId xmlns:a16="http://schemas.microsoft.com/office/drawing/2014/main" id="{888D17E7-FED6-4C55-8A8C-FA9EA17907A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864769" y="28702793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4518EC54-715E-4943-8475-2E7D2D2F47D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56270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4" name="Bildplatzhalter 10">
            <a:extLst>
              <a:ext uri="{FF2B5EF4-FFF2-40B4-BE49-F238E27FC236}">
                <a16:creationId xmlns:a16="http://schemas.microsoft.com/office/drawing/2014/main" id="{E55ED384-45AF-48A8-B0D0-01A90C0844B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462010" y="28704845"/>
            <a:ext cx="1800000" cy="720869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endParaRPr lang="en-US" noProof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EF6DC02F-F074-4CFC-8DAD-8EA8B507E199}"/>
              </a:ext>
            </a:extLst>
          </p:cNvPr>
          <p:cNvSpPr txBox="1"/>
          <p:nvPr userDrawn="1"/>
        </p:nvSpPr>
        <p:spPr>
          <a:xfrm>
            <a:off x="890214" y="28620838"/>
            <a:ext cx="2448000" cy="36043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l"/>
            <a:r>
              <a:rPr lang="en-US" sz="2400" baseline="0"/>
              <a:t>Partner/Sponsor:</a:t>
            </a:r>
          </a:p>
        </p:txBody>
      </p:sp>
    </p:spTree>
    <p:extLst>
      <p:ext uri="{BB962C8B-B14F-4D97-AF65-F5344CB8AC3E}">
        <p14:creationId xmlns:p14="http://schemas.microsoft.com/office/powerpoint/2010/main" val="1738345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527" y="2593929"/>
            <a:ext cx="19586573" cy="5406520"/>
          </a:xfrm>
          <a:prstGeom prst="rect">
            <a:avLst/>
          </a:prstGeom>
          <a:solidFill>
            <a:schemeClr val="accent1"/>
          </a:solidFill>
        </p:spPr>
        <p:txBody>
          <a:bodyPr vert="horz" lIns="360000" tIns="360000" rIns="360000" bIns="360000" rtlCol="0" anchor="t" anchorCtr="0">
            <a:noAutofit/>
          </a:bodyPr>
          <a:lstStyle/>
          <a:p>
            <a:r>
              <a:rPr lang="en-US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0000" y="8360331"/>
            <a:ext cx="19585099" cy="198239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3826F6B-271F-4F45-83CA-3CA7E3EF248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8526" y="929690"/>
            <a:ext cx="4500000" cy="734928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62FDEEE2-A562-451F-B8E3-81F68BE4B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21049" y="832412"/>
            <a:ext cx="4464000" cy="90137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2860">
                <a:solidFill>
                  <a:schemeClr val="tx1"/>
                </a:solidFill>
              </a:defRPr>
            </a:lvl1pPr>
          </a:lstStyle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05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</p:sldLayoutIdLst>
  <p:hf sldNum="0" hdr="0" dt="0"/>
  <p:txStyles>
    <p:titleStyle>
      <a:lvl1pPr algn="l" defTabSz="1134096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1134096" rtl="0" eaLnBrk="1" latinLnBrk="0" hangingPunct="1">
        <a:lnSpc>
          <a:spcPts val="3100"/>
        </a:lnSpc>
        <a:spcBef>
          <a:spcPts val="4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118760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685808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4252856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819904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1pPr>
      <a:lvl2pPr marL="56704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2pPr>
      <a:lvl3pPr marL="113409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3pPr>
      <a:lvl4pPr marL="170114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4pPr>
      <a:lvl5pPr marL="226819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5pPr>
      <a:lvl6pPr marL="283523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40228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396933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53638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1132" userDrawn="1">
          <p15:clr>
            <a:srgbClr val="F26B43"/>
          </p15:clr>
        </p15:guide>
        <p15:guide id="3" pos="25808" userDrawn="1">
          <p15:clr>
            <a:srgbClr val="F26B43"/>
          </p15:clr>
        </p15:guide>
        <p15:guide id="4" orient="horz" pos="3272" userDrawn="1">
          <p15:clr>
            <a:srgbClr val="F26B43"/>
          </p15:clr>
        </p15:guide>
        <p15:guide id="6" orient="horz" pos="37141" userDrawn="1">
          <p15:clr>
            <a:srgbClr val="F26B43"/>
          </p15:clr>
        </p15:guide>
        <p15:guide id="8" orient="horz" pos="35553" userDrawn="1">
          <p15:clr>
            <a:srgbClr val="F26B43"/>
          </p15:clr>
        </p15:guide>
        <p15:guide id="10" pos="13744" userDrawn="1">
          <p15:clr>
            <a:srgbClr val="F26B43"/>
          </p15:clr>
        </p15:guide>
        <p15:guide id="11" pos="13196" userDrawn="1">
          <p15:clr>
            <a:srgbClr val="F26B43"/>
          </p15:clr>
        </p15:guide>
        <p15:guide id="12" orient="horz" pos="2089" userDrawn="1">
          <p15:clr>
            <a:srgbClr val="F26B43"/>
          </p15:clr>
        </p15:guide>
        <p15:guide id="13" orient="horz" pos="1179" userDrawn="1">
          <p15:clr>
            <a:srgbClr val="F26B43"/>
          </p15:clr>
        </p15:guide>
        <p15:guide id="14" orient="horz" pos="3619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527" y="2593929"/>
            <a:ext cx="19586573" cy="5406520"/>
          </a:xfrm>
          <a:prstGeom prst="rect">
            <a:avLst/>
          </a:prstGeom>
          <a:solidFill>
            <a:schemeClr val="accent1"/>
          </a:solidFill>
        </p:spPr>
        <p:txBody>
          <a:bodyPr vert="horz" lIns="360000" tIns="360000" rIns="360000" bIns="360000" rtlCol="0" anchor="t" anchorCtr="0">
            <a:noAutofit/>
          </a:bodyPr>
          <a:lstStyle/>
          <a:p>
            <a:r>
              <a:rPr lang="en-US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0000" y="8360331"/>
            <a:ext cx="19585099" cy="198239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3826F6B-271F-4F45-83CA-3CA7E3EF248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8526" y="929690"/>
            <a:ext cx="4500000" cy="734928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BF327E01-6420-49F2-A700-C496E8C76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19999" y="832412"/>
            <a:ext cx="4464000" cy="90137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2860">
                <a:solidFill>
                  <a:schemeClr val="tx1"/>
                </a:solidFill>
              </a:defRPr>
            </a:lvl1pPr>
          </a:lstStyle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428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hf sldNum="0" hdr="0" dt="0"/>
  <p:txStyles>
    <p:titleStyle>
      <a:lvl1pPr algn="l" defTabSz="1134096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1134096" rtl="0" eaLnBrk="1" latinLnBrk="0" hangingPunct="1">
        <a:lnSpc>
          <a:spcPts val="3100"/>
        </a:lnSpc>
        <a:spcBef>
          <a:spcPts val="4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118760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685808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4252856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819904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1pPr>
      <a:lvl2pPr marL="56704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2pPr>
      <a:lvl3pPr marL="113409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3pPr>
      <a:lvl4pPr marL="170114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4pPr>
      <a:lvl5pPr marL="226819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5pPr>
      <a:lvl6pPr marL="283523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40228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396933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53638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1132" userDrawn="1">
          <p15:clr>
            <a:srgbClr val="F26B43"/>
          </p15:clr>
        </p15:guide>
        <p15:guide id="3" pos="25808" userDrawn="1">
          <p15:clr>
            <a:srgbClr val="F26B43"/>
          </p15:clr>
        </p15:guide>
        <p15:guide id="4" orient="horz" pos="3272" userDrawn="1">
          <p15:clr>
            <a:srgbClr val="F26B43"/>
          </p15:clr>
        </p15:guide>
        <p15:guide id="6" orient="horz" pos="37137" userDrawn="1">
          <p15:clr>
            <a:srgbClr val="F26B43"/>
          </p15:clr>
        </p15:guide>
        <p15:guide id="8" orient="horz" pos="35553" userDrawn="1">
          <p15:clr>
            <a:srgbClr val="F26B43"/>
          </p15:clr>
        </p15:guide>
        <p15:guide id="10" pos="13744" userDrawn="1">
          <p15:clr>
            <a:srgbClr val="F26B43"/>
          </p15:clr>
        </p15:guide>
        <p15:guide id="11" pos="13196" userDrawn="1">
          <p15:clr>
            <a:srgbClr val="F26B43"/>
          </p15:clr>
        </p15:guide>
        <p15:guide id="12" orient="horz" pos="2089" userDrawn="1">
          <p15:clr>
            <a:srgbClr val="F26B43"/>
          </p15:clr>
        </p15:guide>
        <p15:guide id="13" orient="horz" pos="1179" userDrawn="1">
          <p15:clr>
            <a:srgbClr val="F26B43"/>
          </p15:clr>
        </p15:guide>
        <p15:guide id="14" orient="horz" pos="36192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527" y="2593929"/>
            <a:ext cx="19586573" cy="5406520"/>
          </a:xfrm>
          <a:prstGeom prst="rect">
            <a:avLst/>
          </a:prstGeom>
          <a:solidFill>
            <a:schemeClr val="accent1"/>
          </a:solidFill>
        </p:spPr>
        <p:txBody>
          <a:bodyPr vert="horz" lIns="360000" tIns="360000" rIns="360000" bIns="360000" rtlCol="0" anchor="t" anchorCtr="0">
            <a:noAutofit/>
          </a:bodyPr>
          <a:lstStyle/>
          <a:p>
            <a:r>
              <a:rPr lang="en-US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0000" y="8360331"/>
            <a:ext cx="19585099" cy="198239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3826F6B-271F-4F45-83CA-3CA7E3EF248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8526" y="929690"/>
            <a:ext cx="4500000" cy="734928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1AF2C9B8-0BC4-4FEF-9683-BCE79ECE75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19999" y="832412"/>
            <a:ext cx="4464000" cy="90137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2860">
                <a:solidFill>
                  <a:schemeClr val="tx1"/>
                </a:solidFill>
              </a:defRPr>
            </a:lvl1pPr>
          </a:lstStyle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96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</p:sldLayoutIdLst>
  <p:hf sldNum="0" hdr="0" dt="0"/>
  <p:txStyles>
    <p:titleStyle>
      <a:lvl1pPr algn="l" defTabSz="1134096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1134096" rtl="0" eaLnBrk="1" latinLnBrk="0" hangingPunct="1">
        <a:lnSpc>
          <a:spcPts val="3100"/>
        </a:lnSpc>
        <a:spcBef>
          <a:spcPts val="4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118760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685808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4252856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819904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1pPr>
      <a:lvl2pPr marL="56704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2pPr>
      <a:lvl3pPr marL="113409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3pPr>
      <a:lvl4pPr marL="170114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4pPr>
      <a:lvl5pPr marL="226819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5pPr>
      <a:lvl6pPr marL="283523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40228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396933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53638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1132" userDrawn="1">
          <p15:clr>
            <a:srgbClr val="F26B43"/>
          </p15:clr>
        </p15:guide>
        <p15:guide id="3" pos="25808" userDrawn="1">
          <p15:clr>
            <a:srgbClr val="F26B43"/>
          </p15:clr>
        </p15:guide>
        <p15:guide id="4" orient="horz" pos="3272" userDrawn="1">
          <p15:clr>
            <a:srgbClr val="F26B43"/>
          </p15:clr>
        </p15:guide>
        <p15:guide id="6" orient="horz" pos="37141" userDrawn="1">
          <p15:clr>
            <a:srgbClr val="F26B43"/>
          </p15:clr>
        </p15:guide>
        <p15:guide id="8" orient="horz" pos="35553" userDrawn="1">
          <p15:clr>
            <a:srgbClr val="F26B43"/>
          </p15:clr>
        </p15:guide>
        <p15:guide id="10" pos="13744" userDrawn="1">
          <p15:clr>
            <a:srgbClr val="F26B43"/>
          </p15:clr>
        </p15:guide>
        <p15:guide id="11" pos="13196" userDrawn="1">
          <p15:clr>
            <a:srgbClr val="F26B43"/>
          </p15:clr>
        </p15:guide>
        <p15:guide id="12" orient="horz" pos="2089" userDrawn="1">
          <p15:clr>
            <a:srgbClr val="F26B43"/>
          </p15:clr>
        </p15:guide>
        <p15:guide id="13" orient="horz" pos="1179" userDrawn="1">
          <p15:clr>
            <a:srgbClr val="F26B43"/>
          </p15:clr>
        </p15:guide>
        <p15:guide id="14" orient="horz" pos="36192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527" y="2593929"/>
            <a:ext cx="19586573" cy="5406520"/>
          </a:xfrm>
          <a:prstGeom prst="rect">
            <a:avLst/>
          </a:prstGeom>
          <a:solidFill>
            <a:schemeClr val="accent1"/>
          </a:solidFill>
        </p:spPr>
        <p:txBody>
          <a:bodyPr vert="horz" lIns="360000" tIns="360000" rIns="360000" bIns="360000" rtlCol="0" anchor="t" anchorCtr="0">
            <a:noAutofit/>
          </a:bodyPr>
          <a:lstStyle/>
          <a:p>
            <a:r>
              <a:rPr lang="en-US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0000" y="8360331"/>
            <a:ext cx="19585099" cy="198239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3826F6B-271F-4F45-83CA-3CA7E3EF248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8526" y="929690"/>
            <a:ext cx="4500000" cy="734928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DF55E107-9A5E-48D5-998E-3EA938F529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19999" y="832412"/>
            <a:ext cx="4464000" cy="90137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2860">
                <a:solidFill>
                  <a:schemeClr val="tx1"/>
                </a:solidFill>
              </a:defRPr>
            </a:lvl1pPr>
          </a:lstStyle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138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</p:sldLayoutIdLst>
  <p:hf sldNum="0" hdr="0" dt="0"/>
  <p:txStyles>
    <p:titleStyle>
      <a:lvl1pPr algn="l" defTabSz="1134096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1134096" rtl="0" eaLnBrk="1" latinLnBrk="0" hangingPunct="1">
        <a:lnSpc>
          <a:spcPts val="3100"/>
        </a:lnSpc>
        <a:spcBef>
          <a:spcPts val="4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118760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685808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4252856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819904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1pPr>
      <a:lvl2pPr marL="56704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2pPr>
      <a:lvl3pPr marL="113409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3pPr>
      <a:lvl4pPr marL="170114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4pPr>
      <a:lvl5pPr marL="226819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5pPr>
      <a:lvl6pPr marL="283523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40228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396933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53638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1132" userDrawn="1">
          <p15:clr>
            <a:srgbClr val="F26B43"/>
          </p15:clr>
        </p15:guide>
        <p15:guide id="3" pos="25808" userDrawn="1">
          <p15:clr>
            <a:srgbClr val="F26B43"/>
          </p15:clr>
        </p15:guide>
        <p15:guide id="4" orient="horz" pos="3272" userDrawn="1">
          <p15:clr>
            <a:srgbClr val="F26B43"/>
          </p15:clr>
        </p15:guide>
        <p15:guide id="6" orient="horz" pos="37137" userDrawn="1">
          <p15:clr>
            <a:srgbClr val="F26B43"/>
          </p15:clr>
        </p15:guide>
        <p15:guide id="8" orient="horz" pos="35553" userDrawn="1">
          <p15:clr>
            <a:srgbClr val="F26B43"/>
          </p15:clr>
        </p15:guide>
        <p15:guide id="10" pos="13744" userDrawn="1">
          <p15:clr>
            <a:srgbClr val="F26B43"/>
          </p15:clr>
        </p15:guide>
        <p15:guide id="11" pos="13196" userDrawn="1">
          <p15:clr>
            <a:srgbClr val="F26B43"/>
          </p15:clr>
        </p15:guide>
        <p15:guide id="12" orient="horz" pos="2089" userDrawn="1">
          <p15:clr>
            <a:srgbClr val="F26B43"/>
          </p15:clr>
        </p15:guide>
        <p15:guide id="13" orient="horz" pos="1179" userDrawn="1">
          <p15:clr>
            <a:srgbClr val="F26B43"/>
          </p15:clr>
        </p15:guide>
        <p15:guide id="14" orient="horz" pos="36192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527" y="2593929"/>
            <a:ext cx="19586573" cy="5406520"/>
          </a:xfrm>
          <a:prstGeom prst="rect">
            <a:avLst/>
          </a:prstGeom>
          <a:solidFill>
            <a:schemeClr val="accent1"/>
          </a:solidFill>
        </p:spPr>
        <p:txBody>
          <a:bodyPr vert="horz" lIns="360000" tIns="360000" rIns="360000" bIns="360000" rtlCol="0" anchor="t" anchorCtr="0">
            <a:noAutofit/>
          </a:bodyPr>
          <a:lstStyle/>
          <a:p>
            <a:r>
              <a:rPr lang="en-US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0000" y="8360331"/>
            <a:ext cx="19585099" cy="198239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3826F6B-271F-4F45-83CA-3CA7E3EF248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8526" y="929690"/>
            <a:ext cx="4500000" cy="734928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D11A5A91-F49C-4574-8091-65E8B7BF2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19999" y="832412"/>
            <a:ext cx="4464000" cy="90137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2860">
                <a:solidFill>
                  <a:schemeClr val="tx1"/>
                </a:solidFill>
              </a:defRPr>
            </a:lvl1pPr>
          </a:lstStyle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210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</p:sldLayoutIdLst>
  <p:hf sldNum="0" hdr="0" dt="0"/>
  <p:txStyles>
    <p:titleStyle>
      <a:lvl1pPr algn="l" defTabSz="1134096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1134096" rtl="0" eaLnBrk="1" latinLnBrk="0" hangingPunct="1">
        <a:lnSpc>
          <a:spcPts val="3100"/>
        </a:lnSpc>
        <a:spcBef>
          <a:spcPts val="4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118760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685808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4252856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819904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1pPr>
      <a:lvl2pPr marL="56704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2pPr>
      <a:lvl3pPr marL="113409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3pPr>
      <a:lvl4pPr marL="170114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4pPr>
      <a:lvl5pPr marL="226819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5pPr>
      <a:lvl6pPr marL="283523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40228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396933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53638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1132" userDrawn="1">
          <p15:clr>
            <a:srgbClr val="F26B43"/>
          </p15:clr>
        </p15:guide>
        <p15:guide id="3" pos="25808" userDrawn="1">
          <p15:clr>
            <a:srgbClr val="F26B43"/>
          </p15:clr>
        </p15:guide>
        <p15:guide id="4" orient="horz" pos="3272" userDrawn="1">
          <p15:clr>
            <a:srgbClr val="F26B43"/>
          </p15:clr>
        </p15:guide>
        <p15:guide id="6" orient="horz" pos="37137" userDrawn="1">
          <p15:clr>
            <a:srgbClr val="F26B43"/>
          </p15:clr>
        </p15:guide>
        <p15:guide id="8" orient="horz" pos="35553" userDrawn="1">
          <p15:clr>
            <a:srgbClr val="F26B43"/>
          </p15:clr>
        </p15:guide>
        <p15:guide id="10" pos="13744" userDrawn="1">
          <p15:clr>
            <a:srgbClr val="F26B43"/>
          </p15:clr>
        </p15:guide>
        <p15:guide id="11" pos="13196" userDrawn="1">
          <p15:clr>
            <a:srgbClr val="F26B43"/>
          </p15:clr>
        </p15:guide>
        <p15:guide id="12" orient="horz" pos="2089" userDrawn="1">
          <p15:clr>
            <a:srgbClr val="F26B43"/>
          </p15:clr>
        </p15:guide>
        <p15:guide id="13" orient="horz" pos="1179" userDrawn="1">
          <p15:clr>
            <a:srgbClr val="F26B43"/>
          </p15:clr>
        </p15:guide>
        <p15:guide id="14" orient="horz" pos="36192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527" y="2593929"/>
            <a:ext cx="19586573" cy="5406520"/>
          </a:xfrm>
          <a:prstGeom prst="rect">
            <a:avLst/>
          </a:prstGeom>
          <a:solidFill>
            <a:schemeClr val="accent1"/>
          </a:solidFill>
        </p:spPr>
        <p:txBody>
          <a:bodyPr vert="horz" lIns="360000" tIns="360000" rIns="360000" bIns="360000" rtlCol="0" anchor="t" anchorCtr="0">
            <a:noAutofit/>
          </a:bodyPr>
          <a:lstStyle/>
          <a:p>
            <a:r>
              <a:rPr lang="en-US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0000" y="8360331"/>
            <a:ext cx="19585099" cy="198239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3826F6B-271F-4F45-83CA-3CA7E3EF248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8526" y="929690"/>
            <a:ext cx="4500000" cy="734928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43D01357-C561-4209-8F72-C13828293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19999" y="832412"/>
            <a:ext cx="4464000" cy="90137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2860">
                <a:solidFill>
                  <a:schemeClr val="tx1"/>
                </a:solidFill>
              </a:defRPr>
            </a:lvl1pPr>
          </a:lstStyle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7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hf sldNum="0" hdr="0" dt="0"/>
  <p:txStyles>
    <p:titleStyle>
      <a:lvl1pPr algn="l" defTabSz="1134096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1134096" rtl="0" eaLnBrk="1" latinLnBrk="0" hangingPunct="1">
        <a:lnSpc>
          <a:spcPts val="3100"/>
        </a:lnSpc>
        <a:spcBef>
          <a:spcPts val="4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118760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685808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4252856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819904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1pPr>
      <a:lvl2pPr marL="56704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2pPr>
      <a:lvl3pPr marL="113409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3pPr>
      <a:lvl4pPr marL="170114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4pPr>
      <a:lvl5pPr marL="226819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5pPr>
      <a:lvl6pPr marL="283523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40228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396933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53638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1132" userDrawn="1">
          <p15:clr>
            <a:srgbClr val="F26B43"/>
          </p15:clr>
        </p15:guide>
        <p15:guide id="3" pos="25808" userDrawn="1">
          <p15:clr>
            <a:srgbClr val="F26B43"/>
          </p15:clr>
        </p15:guide>
        <p15:guide id="4" orient="horz" pos="3272" userDrawn="1">
          <p15:clr>
            <a:srgbClr val="F26B43"/>
          </p15:clr>
        </p15:guide>
        <p15:guide id="6" orient="horz" pos="36192" userDrawn="1">
          <p15:clr>
            <a:srgbClr val="F26B43"/>
          </p15:clr>
        </p15:guide>
        <p15:guide id="8" orient="horz" pos="35553" userDrawn="1">
          <p15:clr>
            <a:srgbClr val="F26B43"/>
          </p15:clr>
        </p15:guide>
        <p15:guide id="10" pos="13744" userDrawn="1">
          <p15:clr>
            <a:srgbClr val="F26B43"/>
          </p15:clr>
        </p15:guide>
        <p15:guide id="11" pos="13196" userDrawn="1">
          <p15:clr>
            <a:srgbClr val="F26B43"/>
          </p15:clr>
        </p15:guide>
        <p15:guide id="12" orient="horz" pos="2089" userDrawn="1">
          <p15:clr>
            <a:srgbClr val="F26B43"/>
          </p15:clr>
        </p15:guide>
        <p15:guide id="13" orient="horz" pos="1179" userDrawn="1">
          <p15:clr>
            <a:srgbClr val="F26B43"/>
          </p15:clr>
        </p15:guide>
        <p15:guide id="14" orient="horz" pos="37141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527" y="2593929"/>
            <a:ext cx="19586573" cy="5406520"/>
          </a:xfrm>
          <a:prstGeom prst="rect">
            <a:avLst/>
          </a:prstGeom>
          <a:solidFill>
            <a:schemeClr val="accent1"/>
          </a:solidFill>
        </p:spPr>
        <p:txBody>
          <a:bodyPr vert="horz" lIns="360000" tIns="360000" rIns="360000" bIns="360000" rtlCol="0" anchor="t" anchorCtr="0">
            <a:noAutofit/>
          </a:bodyPr>
          <a:lstStyle/>
          <a:p>
            <a:r>
              <a:rPr lang="en-US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0000" y="8360331"/>
            <a:ext cx="19585099" cy="198239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3826F6B-271F-4F45-83CA-3CA7E3EF248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8526" y="929690"/>
            <a:ext cx="4500000" cy="734928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08D0C21-954E-436B-9783-87B68054FE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19999" y="832412"/>
            <a:ext cx="4464000" cy="90137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2860">
                <a:solidFill>
                  <a:schemeClr val="tx1"/>
                </a:solidFill>
              </a:defRPr>
            </a:lvl1pPr>
          </a:lstStyle>
          <a:p>
            <a:r>
              <a:rPr lang="de-DE"/>
              <a:t>Organisationseinheit verbal </a:t>
            </a:r>
            <a:br>
              <a:rPr lang="de-DE"/>
            </a:br>
            <a:r>
              <a:rPr lang="de-DE"/>
              <a:t>optional auf 2 Zeilen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17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hf sldNum="0" hdr="0" dt="0"/>
  <p:txStyles>
    <p:titleStyle>
      <a:lvl1pPr algn="l" defTabSz="1134096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1134096" rtl="0" eaLnBrk="1" latinLnBrk="0" hangingPunct="1">
        <a:lnSpc>
          <a:spcPts val="3100"/>
        </a:lnSpc>
        <a:spcBef>
          <a:spcPts val="4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360000" algn="l" defTabSz="1134096" rtl="0" eaLnBrk="1" latinLnBrk="0" hangingPunct="1">
        <a:lnSpc>
          <a:spcPts val="3100"/>
        </a:lnSpc>
        <a:spcBef>
          <a:spcPts val="400"/>
        </a:spcBef>
        <a:buFont typeface="Symbol" panose="05050102010706020507" pitchFamily="18" charset="2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118760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685808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4252856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819904" indent="-283524" algn="l" defTabSz="1134096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1pPr>
      <a:lvl2pPr marL="56704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2pPr>
      <a:lvl3pPr marL="113409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3pPr>
      <a:lvl4pPr marL="170114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4pPr>
      <a:lvl5pPr marL="226819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5pPr>
      <a:lvl6pPr marL="2835238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6pPr>
      <a:lvl7pPr marL="3402286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7pPr>
      <a:lvl8pPr marL="3969332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8pPr>
      <a:lvl9pPr marL="4536380" algn="l" defTabSz="1134096" rtl="0" eaLnBrk="1" latinLnBrk="0" hangingPunct="1">
        <a:defRPr sz="22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1132" userDrawn="1">
          <p15:clr>
            <a:srgbClr val="F26B43"/>
          </p15:clr>
        </p15:guide>
        <p15:guide id="3" pos="25808" userDrawn="1">
          <p15:clr>
            <a:srgbClr val="F26B43"/>
          </p15:clr>
        </p15:guide>
        <p15:guide id="4" orient="horz" pos="3272" userDrawn="1">
          <p15:clr>
            <a:srgbClr val="F26B43"/>
          </p15:clr>
        </p15:guide>
        <p15:guide id="6" orient="horz" pos="37137" userDrawn="1">
          <p15:clr>
            <a:srgbClr val="F26B43"/>
          </p15:clr>
        </p15:guide>
        <p15:guide id="8" orient="horz" pos="35553" userDrawn="1">
          <p15:clr>
            <a:srgbClr val="F26B43"/>
          </p15:clr>
        </p15:guide>
        <p15:guide id="10" pos="13744" userDrawn="1">
          <p15:clr>
            <a:srgbClr val="F26B43"/>
          </p15:clr>
        </p15:guide>
        <p15:guide id="11" pos="13196" userDrawn="1">
          <p15:clr>
            <a:srgbClr val="F26B43"/>
          </p15:clr>
        </p15:guide>
        <p15:guide id="12" orient="horz" pos="2089" userDrawn="1">
          <p15:clr>
            <a:srgbClr val="F26B43"/>
          </p15:clr>
        </p15:guide>
        <p15:guide id="13" orient="horz" pos="1179" userDrawn="1">
          <p15:clr>
            <a:srgbClr val="F26B43"/>
          </p15:clr>
        </p15:guide>
        <p15:guide id="14" orient="horz" pos="361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98A326D-5459-448C-A1DA-1837E53120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4658" y="2032125"/>
            <a:ext cx="19586572" cy="3870902"/>
          </a:xfrm>
        </p:spPr>
        <p:txBody>
          <a:bodyPr/>
          <a:lstStyle/>
          <a:p>
            <a:pPr>
              <a:spcAft>
                <a:spcPts val="2400"/>
              </a:spcAft>
            </a:pPr>
            <a:endParaRPr lang="en-US" baseline="30000"/>
          </a:p>
          <a:p>
            <a:pPr>
              <a:spcAft>
                <a:spcPts val="2400"/>
              </a:spcAft>
            </a:pPr>
            <a:endParaRPr lang="en-US" baseline="30000"/>
          </a:p>
        </p:txBody>
      </p:sp>
      <p:sp>
        <p:nvSpPr>
          <p:cNvPr id="22" name="Fußzeilenplatzhalter 21">
            <a:extLst>
              <a:ext uri="{FF2B5EF4-FFF2-40B4-BE49-F238E27FC236}">
                <a16:creationId xmlns:a16="http://schemas.microsoft.com/office/drawing/2014/main" id="{29F7A211-0539-4EA7-9D38-8E4F5A4854B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16017230" y="849664"/>
            <a:ext cx="4464000" cy="900288"/>
          </a:xfrm>
        </p:spPr>
        <p:txBody>
          <a:bodyPr/>
          <a:lstStyle/>
          <a:p>
            <a:pPr algn="r"/>
            <a:r>
              <a:rPr lang="en-US" altLang="zh-CN" noProof="0"/>
              <a:t>Student</a:t>
            </a:r>
            <a:r>
              <a:rPr lang="zh-CN" altLang="en-US" noProof="0"/>
              <a:t> </a:t>
            </a:r>
            <a:r>
              <a:rPr lang="en-US" altLang="zh-CN" noProof="0"/>
              <a:t>Course</a:t>
            </a:r>
            <a:r>
              <a:rPr lang="zh-CN" altLang="en-US" noProof="0"/>
              <a:t> </a:t>
            </a:r>
            <a:r>
              <a:rPr lang="en-US" altLang="zh-CN" noProof="0"/>
              <a:t>Project</a:t>
            </a:r>
          </a:p>
          <a:p>
            <a:pPr algn="r"/>
            <a:r>
              <a:rPr lang="en-US" altLang="zh-CN" noProof="0"/>
              <a:t>Mixed</a:t>
            </a:r>
            <a:r>
              <a:rPr lang="zh-CN" altLang="en-US" noProof="0"/>
              <a:t> </a:t>
            </a:r>
            <a:r>
              <a:rPr lang="en-US" altLang="zh-CN" noProof="0"/>
              <a:t>Reality</a:t>
            </a:r>
            <a:r>
              <a:rPr lang="zh-CN" altLang="en-US" noProof="0"/>
              <a:t> </a:t>
            </a:r>
            <a:r>
              <a:rPr lang="en-US" altLang="zh-CN" noProof="0"/>
              <a:t>2025</a:t>
            </a:r>
            <a:endParaRPr lang="en-US" noProof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17DA120-B4C8-45E1-9AFC-01FF61FE9131}"/>
              </a:ext>
            </a:extLst>
          </p:cNvPr>
          <p:cNvSpPr txBox="1"/>
          <p:nvPr/>
        </p:nvSpPr>
        <p:spPr>
          <a:xfrm>
            <a:off x="587728" y="6963466"/>
            <a:ext cx="6382412" cy="5716376"/>
          </a:xfrm>
          <a:prstGeom prst="rect">
            <a:avLst/>
          </a:prstGeom>
          <a:noFill/>
          <a:ln>
            <a:noFill/>
          </a:ln>
        </p:spPr>
        <p:txBody>
          <a:bodyPr wrap="square" lIns="360000" tIns="360000" rIns="360000" bIns="360000" rtlCol="0">
            <a:noAutofit/>
          </a:bodyPr>
          <a:lstStyle/>
          <a:p>
            <a:pPr algn="just"/>
            <a:r>
              <a:rPr lang="en-US" sz="2400"/>
              <a:t>AR Journey Into Movie is an AR software to let users step directly</a:t>
            </a:r>
            <a:r>
              <a:rPr lang="zh-CN" altLang="en-US" sz="2400"/>
              <a:t> </a:t>
            </a:r>
            <a:r>
              <a:rPr lang="en-US" sz="2400"/>
              <a:t>into real-world film scenes. Choose a movie frame, scan the environment, and the system precisely aligns the original shot in AR.</a:t>
            </a:r>
            <a:r>
              <a:rPr lang="zh-CN" altLang="en-US" sz="2400"/>
              <a:t> </a:t>
            </a:r>
            <a:r>
              <a:rPr lang="en-US" sz="2400"/>
              <a:t>Users can navigate to the scene, view perfectly overlaid frames,</a:t>
            </a:r>
            <a:r>
              <a:rPr lang="zh-CN" altLang="en-US" sz="2400"/>
              <a:t> </a:t>
            </a:r>
            <a:r>
              <a:rPr lang="en-US" sz="2400"/>
              <a:t>take photos with characters, and apply creative</a:t>
            </a:r>
            <a:r>
              <a:rPr lang="zh-CN" altLang="en-US" sz="2400"/>
              <a:t> </a:t>
            </a:r>
            <a:r>
              <a:rPr lang="en-US" sz="2400"/>
              <a:t>camera filters for</a:t>
            </a:r>
            <a:r>
              <a:rPr lang="zh-CN" altLang="en-US" sz="2400"/>
              <a:t> </a:t>
            </a:r>
            <a:r>
              <a:rPr lang="en-US" sz="2400"/>
              <a:t>an immersive cinematic experience.</a:t>
            </a:r>
          </a:p>
          <a:p>
            <a:pPr algn="just"/>
            <a:endParaRPr lang="en-US" sz="2400"/>
          </a:p>
          <a:p>
            <a:pPr algn="just"/>
            <a:r>
              <a:rPr lang="en-US" sz="2400" b="1"/>
              <a:t>Tech Stack</a:t>
            </a:r>
            <a:r>
              <a:rPr lang="en-US" sz="2400"/>
              <a:t>: Unity(C#), Python; </a:t>
            </a:r>
          </a:p>
          <a:p>
            <a:pPr algn="just"/>
            <a:r>
              <a:rPr lang="en-US" sz="2400" b="1"/>
              <a:t>Platform</a:t>
            </a:r>
            <a:r>
              <a:rPr lang="en-US" sz="2400"/>
              <a:t>: IOS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65136F1-4F26-4D14-9FEC-C4BE18ABE7CF}"/>
              </a:ext>
            </a:extLst>
          </p:cNvPr>
          <p:cNvSpPr txBox="1"/>
          <p:nvPr/>
        </p:nvSpPr>
        <p:spPr>
          <a:xfrm>
            <a:off x="6970143" y="6957993"/>
            <a:ext cx="13825726" cy="5705366"/>
          </a:xfrm>
          <a:prstGeom prst="rect">
            <a:avLst/>
          </a:prstGeom>
          <a:noFill/>
        </p:spPr>
        <p:txBody>
          <a:bodyPr wrap="square" lIns="360000" tIns="360000" rIns="360000" bIns="360000" rtlCol="0" anchor="t">
            <a:noAutofit/>
          </a:bodyPr>
          <a:lstStyle/>
          <a:p>
            <a:pPr algn="just">
              <a:spcAft>
                <a:spcPts val="1200"/>
              </a:spcAft>
            </a:pPr>
            <a:r>
              <a:rPr lang="en-US" altLang="zh-CN" sz="2400" b="1" dirty="0"/>
              <a:t>Database</a:t>
            </a:r>
            <a:r>
              <a:rPr lang="en-US" altLang="zh-CN" sz="2400" dirty="0"/>
              <a:t>:</a:t>
            </a:r>
            <a:r>
              <a:rPr lang="zh-CN" altLang="en-US" sz="2400" dirty="0"/>
              <a:t> </a:t>
            </a:r>
            <a:r>
              <a:rPr lang="en-US" sz="2400" dirty="0"/>
              <a:t>We captured real-world images from two simulated film locations and built Structure-from-Motion(</a:t>
            </a:r>
            <a:r>
              <a:rPr lang="en-US" sz="2400" dirty="0" err="1"/>
              <a:t>SfM</a:t>
            </a:r>
            <a:r>
              <a:rPr lang="en-US" sz="2400" dirty="0"/>
              <a:t>) models using H</a:t>
            </a:r>
            <a:r>
              <a:rPr lang="en-US" altLang="zh-CN" sz="2400" dirty="0"/>
              <a:t>LOC</a:t>
            </a:r>
            <a:r>
              <a:rPr lang="en-US" sz="2400" dirty="0"/>
              <a:t> pipeline with DISK features.</a:t>
            </a:r>
          </a:p>
          <a:p>
            <a:pPr algn="just">
              <a:spcAft>
                <a:spcPts val="1200"/>
              </a:spcAft>
            </a:pPr>
            <a:r>
              <a:rPr lang="en-US" altLang="zh-CN" sz="2400" b="1" dirty="0"/>
              <a:t>Localization</a:t>
            </a:r>
            <a:r>
              <a:rPr lang="en-US" altLang="zh-CN" sz="2400" dirty="0"/>
              <a:t>:</a:t>
            </a:r>
            <a:r>
              <a:rPr lang="zh-CN" altLang="en-US" sz="2400" dirty="0"/>
              <a:t> </a:t>
            </a:r>
            <a:r>
              <a:rPr lang="en-US" sz="2400" dirty="0"/>
              <a:t>In the multithreaded server, one worker processes incoming frames while another selects keyframes via Farthest Point Sampling (FPS).  Pre-computed </a:t>
            </a:r>
            <a:r>
              <a:rPr lang="en-US" sz="2400" dirty="0" err="1"/>
              <a:t>SfM</a:t>
            </a:r>
            <a:r>
              <a:rPr lang="en-US" sz="2400" dirty="0"/>
              <a:t> models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server</a:t>
            </a:r>
            <a:r>
              <a:rPr lang="en-US" sz="2400" dirty="0"/>
              <a:t> are used to localize keyframes with HLOC [1]</a:t>
            </a:r>
            <a:r>
              <a:rPr lang="en-US" altLang="zh-CN" sz="2400" dirty="0"/>
              <a:t>,</a:t>
            </a:r>
            <a:r>
              <a:rPr lang="zh-CN" altLang="en-US" sz="2400" dirty="0"/>
              <a:t> </a:t>
            </a:r>
            <a:r>
              <a:rPr lang="en-US" sz="2400" dirty="0"/>
              <a:t>yielding SfM poses for estimating the sRt</a:t>
            </a:r>
            <a:r>
              <a:rPr lang="zh-CN" altLang="en-US" sz="2400" dirty="0"/>
              <a:t> </a:t>
            </a:r>
            <a:r>
              <a:rPr lang="en-US" sz="2400" dirty="0"/>
              <a:t>transform. The frame is then transformed into the AR session for accurate alignment.</a:t>
            </a:r>
            <a:endParaRPr lang="en-US" sz="2400" dirty="0">
              <a:cs typeface="Arial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7C04B1D-DC34-4E60-B6E3-5EFA9E0D3DD2}"/>
              </a:ext>
            </a:extLst>
          </p:cNvPr>
          <p:cNvSpPr txBox="1"/>
          <p:nvPr/>
        </p:nvSpPr>
        <p:spPr>
          <a:xfrm>
            <a:off x="13362308" y="22985650"/>
            <a:ext cx="7433560" cy="4616604"/>
          </a:xfrm>
          <a:prstGeom prst="rect">
            <a:avLst/>
          </a:prstGeom>
          <a:noFill/>
        </p:spPr>
        <p:txBody>
          <a:bodyPr wrap="square" lIns="360000" tIns="360000" rIns="360000" bIns="360000" rtlCol="0" anchor="t">
            <a:no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/>
              <a:t>We built an AR mobile application that guides users to recreate movie shots at real-world filming locations.</a:t>
            </a:r>
            <a:r>
              <a:rPr lang="zh-CN" altLang="en-US" sz="2400"/>
              <a:t> </a:t>
            </a:r>
            <a:endParaRPr lang="en-US" altLang="zh-CN" sz="2400">
              <a:cs typeface="Arial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/>
              <a:t>Robust </a:t>
            </a:r>
            <a:r>
              <a:rPr lang="en-US" sz="2400" err="1"/>
              <a:t>sRt</a:t>
            </a:r>
            <a:r>
              <a:rPr lang="en-US" sz="2400"/>
              <a:t> estimation compensates for ARKit/</a:t>
            </a:r>
            <a:r>
              <a:rPr lang="en-US" sz="2400" err="1"/>
              <a:t>ARCore</a:t>
            </a:r>
            <a:r>
              <a:rPr lang="en-US" sz="2400"/>
              <a:t> drift, enabling reliable shot reproduction across diverse environments.</a:t>
            </a:r>
            <a:endParaRPr lang="en-US" sz="2400">
              <a:cs typeface="Arial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/>
              <a:t>The system integrates cinematic color filters and AR character overlays, offering an immersive and engaging on-site experience.</a:t>
            </a:r>
            <a:endParaRPr lang="en-US" sz="2400">
              <a:cs typeface="Arial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A118437E-FCCF-42DB-B327-5C471781BFC8}"/>
              </a:ext>
            </a:extLst>
          </p:cNvPr>
          <p:cNvSpPr txBox="1"/>
          <p:nvPr/>
        </p:nvSpPr>
        <p:spPr>
          <a:xfrm>
            <a:off x="894658" y="13278521"/>
            <a:ext cx="9576000" cy="49244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3100"/>
              </a:lnSpc>
              <a:spcBef>
                <a:spcPts val="400"/>
              </a:spcBef>
            </a:pPr>
            <a:r>
              <a:rPr lang="en-US" altLang="zh-CN" sz="4800" b="1">
                <a:solidFill>
                  <a:schemeClr val="accent1"/>
                </a:solidFill>
              </a:rPr>
              <a:t>CORE</a:t>
            </a:r>
            <a:r>
              <a:rPr lang="en-US" sz="4800" b="1">
                <a:solidFill>
                  <a:schemeClr val="accent1"/>
                </a:solidFill>
              </a:rPr>
              <a:t> </a:t>
            </a:r>
            <a:r>
              <a:rPr lang="en-US" altLang="zh-CN" sz="4800" b="1">
                <a:solidFill>
                  <a:schemeClr val="accent1"/>
                </a:solidFill>
              </a:rPr>
              <a:t>FLOW</a:t>
            </a:r>
            <a:endParaRPr lang="en-US" sz="4800" b="1">
              <a:solidFill>
                <a:schemeClr val="accent1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3F1E786A-1735-4425-99CD-33A905F77F28}"/>
              </a:ext>
            </a:extLst>
          </p:cNvPr>
          <p:cNvSpPr txBox="1"/>
          <p:nvPr/>
        </p:nvSpPr>
        <p:spPr>
          <a:xfrm>
            <a:off x="13555564" y="22584496"/>
            <a:ext cx="8226248" cy="576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3100"/>
              </a:lnSpc>
              <a:spcBef>
                <a:spcPts val="400"/>
              </a:spcBef>
            </a:pPr>
            <a:r>
              <a:rPr lang="en-US" sz="4800" b="1">
                <a:solidFill>
                  <a:schemeClr val="accent1"/>
                </a:solidFill>
              </a:rPr>
              <a:t> CONCLUSION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80F8438-A7AA-47F0-AE8C-1C69AF9F2031}"/>
              </a:ext>
            </a:extLst>
          </p:cNvPr>
          <p:cNvSpPr txBox="1"/>
          <p:nvPr/>
        </p:nvSpPr>
        <p:spPr>
          <a:xfrm>
            <a:off x="7333908" y="6534942"/>
            <a:ext cx="9576000" cy="54250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3100"/>
              </a:lnSpc>
              <a:spcBef>
                <a:spcPts val="400"/>
              </a:spcBef>
            </a:pPr>
            <a:r>
              <a:rPr lang="en-US" sz="4800" b="1">
                <a:solidFill>
                  <a:schemeClr val="accent1"/>
                </a:solidFill>
                <a:latin typeface="Arial"/>
                <a:cs typeface="Arial"/>
              </a:rPr>
              <a:t>METHOD</a:t>
            </a:r>
            <a:r>
              <a:rPr lang="zh-CN" altLang="en-US" sz="4800" b="1">
                <a:solidFill>
                  <a:schemeClr val="accent1"/>
                </a:solidFill>
                <a:latin typeface="Arial"/>
                <a:cs typeface="Arial"/>
              </a:rPr>
              <a:t> </a:t>
            </a:r>
            <a:r>
              <a:rPr lang="en-US" altLang="zh-CN" sz="4800" b="1">
                <a:solidFill>
                  <a:schemeClr val="accent1"/>
                </a:solidFill>
                <a:latin typeface="Arial"/>
                <a:cs typeface="Arial"/>
              </a:rPr>
              <a:t>OVERVIEW</a:t>
            </a:r>
            <a:endParaRPr lang="en-US" sz="4800" b="1">
              <a:solidFill>
                <a:schemeClr val="accent1"/>
              </a:solidFill>
              <a:latin typeface="Arial"/>
              <a:cs typeface="Arial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ACEFA9A8-BB0B-4C0D-B4D7-F65E05300C07}"/>
              </a:ext>
            </a:extLst>
          </p:cNvPr>
          <p:cNvSpPr txBox="1"/>
          <p:nvPr/>
        </p:nvSpPr>
        <p:spPr>
          <a:xfrm>
            <a:off x="13710011" y="27756192"/>
            <a:ext cx="7325918" cy="504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3100"/>
              </a:lnSpc>
              <a:spcBef>
                <a:spcPts val="400"/>
              </a:spcBef>
            </a:pPr>
            <a:r>
              <a:rPr lang="en-US" sz="3200">
                <a:solidFill>
                  <a:schemeClr val="accent1"/>
                </a:solidFill>
              </a:rPr>
              <a:t>References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BE2192F5-5947-48B4-B856-CE73794BBCC5}"/>
              </a:ext>
            </a:extLst>
          </p:cNvPr>
          <p:cNvSpPr txBox="1"/>
          <p:nvPr/>
        </p:nvSpPr>
        <p:spPr>
          <a:xfrm>
            <a:off x="13362306" y="28102689"/>
            <a:ext cx="7433560" cy="1407410"/>
          </a:xfrm>
          <a:prstGeom prst="rect">
            <a:avLst/>
          </a:prstGeom>
          <a:noFill/>
        </p:spPr>
        <p:txBody>
          <a:bodyPr wrap="square" lIns="360000" tIns="360000" rIns="360000" bIns="36000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1600" dirty="0"/>
              <a:t>[1] Paul-Edouard Sarlin, Cesar Cadena, Roland Siegwart, and Marcin </a:t>
            </a:r>
            <a:r>
              <a:rPr lang="en-US" sz="1600" dirty="0" err="1"/>
              <a:t>Dymczyk</a:t>
            </a:r>
            <a:r>
              <a:rPr lang="en-US" sz="1600" dirty="0"/>
              <a:t>. From coarse to</a:t>
            </a:r>
            <a:r>
              <a:rPr lang="zh-CN" altLang="en-US" sz="1600" dirty="0"/>
              <a:t> </a:t>
            </a:r>
            <a:r>
              <a:rPr lang="en-US" sz="1600" dirty="0"/>
              <a:t>fine: Robust hierarchical localization at large scale. </a:t>
            </a:r>
            <a:r>
              <a:rPr lang="en-US" sz="1600" dirty="0" err="1"/>
              <a:t>arXiv</a:t>
            </a:r>
            <a:r>
              <a:rPr lang="en-US" sz="1600" dirty="0"/>
              <a:t> preprint arXiv:1812.03506, 2019.</a:t>
            </a: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16F2F553-33F3-48C6-BF49-80A678D93FBD}"/>
              </a:ext>
            </a:extLst>
          </p:cNvPr>
          <p:cNvSpPr txBox="1"/>
          <p:nvPr/>
        </p:nvSpPr>
        <p:spPr>
          <a:xfrm>
            <a:off x="894658" y="6540620"/>
            <a:ext cx="7714404" cy="4924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3100"/>
              </a:lnSpc>
              <a:spcBef>
                <a:spcPts val="400"/>
              </a:spcBef>
            </a:pPr>
            <a:r>
              <a:rPr lang="en-CN" sz="4800" b="1" dirty="0">
                <a:solidFill>
                  <a:schemeClr val="accent1"/>
                </a:solidFill>
              </a:rPr>
              <a:t>INTRODUCTION</a:t>
            </a:r>
            <a:endParaRPr lang="en-US" sz="4800" b="1" dirty="0">
              <a:solidFill>
                <a:schemeClr val="accent1"/>
              </a:solidFill>
            </a:endParaRPr>
          </a:p>
        </p:txBody>
      </p:sp>
      <p:sp>
        <p:nvSpPr>
          <p:cNvPr id="21" name="Textfeld 11">
            <a:extLst>
              <a:ext uri="{FF2B5EF4-FFF2-40B4-BE49-F238E27FC236}">
                <a16:creationId xmlns:a16="http://schemas.microsoft.com/office/drawing/2014/main" id="{0B431528-5076-BD8F-CDB5-98EE042B29B2}"/>
              </a:ext>
            </a:extLst>
          </p:cNvPr>
          <p:cNvSpPr txBox="1"/>
          <p:nvPr/>
        </p:nvSpPr>
        <p:spPr>
          <a:xfrm>
            <a:off x="587728" y="22985650"/>
            <a:ext cx="12830624" cy="1853876"/>
          </a:xfrm>
          <a:prstGeom prst="rect">
            <a:avLst/>
          </a:prstGeom>
          <a:noFill/>
        </p:spPr>
        <p:txBody>
          <a:bodyPr wrap="square" lIns="360000" tIns="360000" rIns="360000" bIns="360000" rtlCol="0" anchor="t">
            <a:noAutofit/>
          </a:bodyPr>
          <a:lstStyle/>
          <a:p>
            <a:pPr algn="just">
              <a:spcAft>
                <a:spcPts val="1200"/>
              </a:spcAft>
            </a:pPr>
            <a:r>
              <a:rPr lang="en-US" sz="2400" dirty="0"/>
              <a:t>To better estimate the global </a:t>
            </a:r>
            <a:r>
              <a:rPr lang="en-US" altLang="zh-CN" sz="2400" dirty="0"/>
              <a:t>alignment</a:t>
            </a:r>
            <a:r>
              <a:rPr lang="en-US" sz="2400" dirty="0"/>
              <a:t> transformation between the AR session and </a:t>
            </a:r>
            <a:r>
              <a:rPr lang="en-US" sz="2400" dirty="0" err="1"/>
              <a:t>SfM</a:t>
            </a:r>
            <a:r>
              <a:rPr lang="en-US" sz="2400" dirty="0"/>
              <a:t> frames, only geometrically consistent pose pairs are retained through a RANSAC-based filtering step.</a:t>
            </a:r>
            <a:r>
              <a:rPr lang="zh-CN" altLang="en-US" sz="2400" dirty="0"/>
              <a:t> </a:t>
            </a:r>
            <a:r>
              <a:rPr lang="en-US" altLang="zh-CN" sz="2400" dirty="0"/>
              <a:t>L</a:t>
            </a:r>
            <a:r>
              <a:rPr lang="en-US" sz="2400" dirty="0"/>
              <a:t>arger opaque frustums denote the selected inlier pairs, whereas smaller frustums correspond to frames rejected due to inconsistency or ARKit/</a:t>
            </a:r>
            <a:r>
              <a:rPr lang="en-US" sz="2400" dirty="0" err="1"/>
              <a:t>ARCore</a:t>
            </a:r>
            <a:r>
              <a:rPr lang="en-US" sz="2400" dirty="0"/>
              <a:t> drift.</a:t>
            </a:r>
            <a:endParaRPr lang="en-US" sz="2400" dirty="0">
              <a:cs typeface="Arial"/>
            </a:endParaRPr>
          </a:p>
        </p:txBody>
      </p:sp>
      <p:sp>
        <p:nvSpPr>
          <p:cNvPr id="24" name="Textfeld 16">
            <a:extLst>
              <a:ext uri="{FF2B5EF4-FFF2-40B4-BE49-F238E27FC236}">
                <a16:creationId xmlns:a16="http://schemas.microsoft.com/office/drawing/2014/main" id="{491B7354-9F73-8BB4-5DE9-9E2373A2B51B}"/>
              </a:ext>
            </a:extLst>
          </p:cNvPr>
          <p:cNvSpPr txBox="1"/>
          <p:nvPr/>
        </p:nvSpPr>
        <p:spPr>
          <a:xfrm>
            <a:off x="894661" y="22579595"/>
            <a:ext cx="10419266" cy="519514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3100"/>
              </a:lnSpc>
              <a:spcBef>
                <a:spcPts val="400"/>
              </a:spcBef>
            </a:pPr>
            <a:r>
              <a:rPr lang="en-US" altLang="zh-CN" sz="4800" b="1">
                <a:solidFill>
                  <a:schemeClr val="accent1"/>
                </a:solidFill>
                <a:latin typeface="Arial"/>
                <a:cs typeface="Arial"/>
              </a:rPr>
              <a:t>KEY</a:t>
            </a:r>
            <a:r>
              <a:rPr lang="zh-CN" altLang="en-US" sz="4800" b="1">
                <a:solidFill>
                  <a:schemeClr val="accent1"/>
                </a:solidFill>
                <a:latin typeface="Arial"/>
                <a:cs typeface="Arial"/>
              </a:rPr>
              <a:t> </a:t>
            </a:r>
            <a:r>
              <a:rPr lang="en-US" altLang="zh-CN" sz="4800" b="1">
                <a:solidFill>
                  <a:schemeClr val="accent1"/>
                </a:solidFill>
                <a:latin typeface="Arial"/>
                <a:cs typeface="Arial"/>
              </a:rPr>
              <a:t>RESULTS</a:t>
            </a:r>
            <a:endParaRPr lang="en-US" sz="4800" b="1">
              <a:solidFill>
                <a:schemeClr val="accent1"/>
              </a:solidFill>
              <a:latin typeface="Arial"/>
              <a:cs typeface="Arial"/>
            </a:endParaRPr>
          </a:p>
        </p:txBody>
      </p:sp>
      <p:pic>
        <p:nvPicPr>
          <p:cNvPr id="26" name="Picture 25" descr="A group of small objects in the shape of a dog&#10;&#10;AI-generated content may be incorrect.">
            <a:extLst>
              <a:ext uri="{FF2B5EF4-FFF2-40B4-BE49-F238E27FC236}">
                <a16:creationId xmlns:a16="http://schemas.microsoft.com/office/drawing/2014/main" id="{8256BFDE-959C-BF28-CAED-8DE3792059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441" y="24900921"/>
            <a:ext cx="4951862" cy="3475666"/>
          </a:xfrm>
          <a:prstGeom prst="rect">
            <a:avLst/>
          </a:prstGeom>
        </p:spPr>
      </p:pic>
      <p:pic>
        <p:nvPicPr>
          <p:cNvPr id="27" name="Picture 26" descr="A screen shot of a building&#10;&#10;AI-generated content may be incorrect.">
            <a:extLst>
              <a:ext uri="{FF2B5EF4-FFF2-40B4-BE49-F238E27FC236}">
                <a16:creationId xmlns:a16="http://schemas.microsoft.com/office/drawing/2014/main" id="{F4FCD47C-23C2-36FA-985D-3AAB7A603C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688" y="24900918"/>
            <a:ext cx="4941468" cy="3475664"/>
          </a:xfrm>
          <a:prstGeom prst="rect">
            <a:avLst/>
          </a:prstGeom>
        </p:spPr>
      </p:pic>
      <p:pic>
        <p:nvPicPr>
          <p:cNvPr id="30" name="Picture 29" descr="A diagram of a process&#10;&#10;AI-generated content may be incorrect.">
            <a:extLst>
              <a:ext uri="{FF2B5EF4-FFF2-40B4-BE49-F238E27FC236}">
                <a16:creationId xmlns:a16="http://schemas.microsoft.com/office/drawing/2014/main" id="{61B83614-AEFC-758D-7247-86CDCE91CB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352" y="9899679"/>
            <a:ext cx="11414980" cy="26773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AC50A7-BAF5-C329-44F8-3A57293755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6994" y="14117457"/>
            <a:ext cx="19289636" cy="73881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FEAFBBA-20CD-56B3-70DC-263969E3F658}"/>
              </a:ext>
            </a:extLst>
          </p:cNvPr>
          <p:cNvSpPr txBox="1"/>
          <p:nvPr/>
        </p:nvSpPr>
        <p:spPr>
          <a:xfrm>
            <a:off x="1524366" y="2435760"/>
            <a:ext cx="12899732" cy="3367708"/>
          </a:xfrm>
          <a:prstGeom prst="rect">
            <a:avLst/>
          </a:prstGeom>
          <a:noFill/>
        </p:spPr>
        <p:txBody>
          <a:bodyPr wrap="none" lIns="0" tIns="0" rIns="0" bIns="0" rtlCol="0" anchor="t">
            <a:noAutofit/>
          </a:bodyPr>
          <a:lstStyle/>
          <a:p>
            <a:pPr>
              <a:spcAft>
                <a:spcPts val="2400"/>
              </a:spcAft>
            </a:pPr>
            <a:r>
              <a:rPr lang="en-US" sz="8000">
                <a:solidFill>
                  <a:schemeClr val="bg1"/>
                </a:solidFill>
                <a:latin typeface="+mj-lt"/>
              </a:rPr>
              <a:t>     AR Journey into Movies</a:t>
            </a:r>
          </a:p>
          <a:p>
            <a:r>
              <a:rPr lang="en-US" sz="2800">
                <a:solidFill>
                  <a:schemeClr val="bg1"/>
                </a:solidFill>
              </a:rPr>
              <a:t>Junyi Huang</a:t>
            </a:r>
            <a:r>
              <a:rPr lang="en-US" altLang="zh-CN" sz="2800" baseline="30000">
                <a:solidFill>
                  <a:schemeClr val="bg1"/>
                </a:solidFill>
              </a:rPr>
              <a:t>1</a:t>
            </a:r>
            <a:r>
              <a:rPr lang="en-US" sz="2800">
                <a:solidFill>
                  <a:schemeClr val="bg1"/>
                </a:solidFill>
              </a:rPr>
              <a:t>, Li </a:t>
            </a:r>
            <a:r>
              <a:rPr lang="en-US" sz="2800" err="1">
                <a:solidFill>
                  <a:schemeClr val="bg1"/>
                </a:solidFill>
              </a:rPr>
              <a:t>Wa</a:t>
            </a:r>
            <a:r>
              <a:rPr lang="en-US" sz="2800">
                <a:solidFill>
                  <a:schemeClr val="bg1"/>
                </a:solidFill>
              </a:rPr>
              <a:t> Tang</a:t>
            </a:r>
            <a:r>
              <a:rPr lang="en-US" altLang="zh-CN" sz="2800" baseline="30000">
                <a:solidFill>
                  <a:schemeClr val="bg1"/>
                </a:solidFill>
              </a:rPr>
              <a:t>2</a:t>
            </a:r>
            <a:r>
              <a:rPr lang="en-US" sz="2800">
                <a:solidFill>
                  <a:schemeClr val="bg1"/>
                </a:solidFill>
              </a:rPr>
              <a:t>, Yiwei Pang</a:t>
            </a:r>
            <a:r>
              <a:rPr lang="en-US" altLang="zh-CN" sz="2800" baseline="30000">
                <a:solidFill>
                  <a:schemeClr val="bg1"/>
                </a:solidFill>
              </a:rPr>
              <a:t>1</a:t>
            </a:r>
            <a:r>
              <a:rPr lang="en-US" sz="2800">
                <a:solidFill>
                  <a:schemeClr val="bg1"/>
                </a:solidFill>
              </a:rPr>
              <a:t>, Zhihao Cai</a:t>
            </a:r>
            <a:r>
              <a:rPr lang="en-US" altLang="zh-CN" sz="2800" baseline="30000">
                <a:solidFill>
                  <a:schemeClr val="bg1"/>
                </a:solidFill>
              </a:rPr>
              <a:t>1</a:t>
            </a:r>
          </a:p>
          <a:p>
            <a:r>
              <a:rPr lang="en-US" sz="2800">
                <a:solidFill>
                  <a:schemeClr val="bg1"/>
                </a:solidFill>
              </a:rPr>
              <a:t>Supervisor: </a:t>
            </a:r>
            <a:r>
              <a:rPr lang="en-US" sz="2800" err="1">
                <a:solidFill>
                  <a:schemeClr val="bg1"/>
                </a:solidFill>
              </a:rPr>
              <a:t>Xudong</a:t>
            </a:r>
            <a:r>
              <a:rPr lang="en-US" sz="2800">
                <a:solidFill>
                  <a:schemeClr val="bg1"/>
                </a:solidFill>
              </a:rPr>
              <a:t> Jiang</a:t>
            </a:r>
            <a:r>
              <a:rPr lang="en-US" altLang="zh-CN" sz="2800" baseline="30000">
                <a:solidFill>
                  <a:schemeClr val="bg1"/>
                </a:solidFill>
              </a:rPr>
              <a:t>3</a:t>
            </a:r>
            <a:endParaRPr lang="en-US" altLang="zh-CN" sz="2800" baseline="30000">
              <a:solidFill>
                <a:schemeClr val="bg1"/>
              </a:solidFill>
              <a:cs typeface="Arial"/>
            </a:endParaRPr>
          </a:p>
          <a:p>
            <a:r>
              <a:rPr lang="en-US" altLang="zh-CN" sz="2800" baseline="30000">
                <a:solidFill>
                  <a:schemeClr val="bg1"/>
                </a:solidFill>
              </a:rPr>
              <a:t>1</a:t>
            </a:r>
            <a:r>
              <a:rPr lang="en-US" altLang="zh-CN" sz="2800">
                <a:solidFill>
                  <a:schemeClr val="bg1"/>
                </a:solidFill>
              </a:rPr>
              <a:t>D-BAUG,</a:t>
            </a:r>
            <a:r>
              <a:rPr lang="zh-CN" altLang="en-US" sz="2800">
                <a:solidFill>
                  <a:schemeClr val="bg1"/>
                </a:solidFill>
              </a:rPr>
              <a:t> </a:t>
            </a:r>
            <a:r>
              <a:rPr lang="en-US" altLang="zh-CN" sz="2800">
                <a:solidFill>
                  <a:schemeClr val="bg1"/>
                </a:solidFill>
              </a:rPr>
              <a:t>ETH</a:t>
            </a:r>
            <a:r>
              <a:rPr lang="zh-CN" altLang="en-US" sz="2800">
                <a:solidFill>
                  <a:schemeClr val="bg1"/>
                </a:solidFill>
              </a:rPr>
              <a:t> </a:t>
            </a:r>
            <a:r>
              <a:rPr lang="en-US" altLang="zh-CN" sz="2800">
                <a:solidFill>
                  <a:schemeClr val="bg1"/>
                </a:solidFill>
              </a:rPr>
              <a:t>Zurich;</a:t>
            </a:r>
            <a:r>
              <a:rPr lang="zh-CN" altLang="en-US" sz="2800">
                <a:solidFill>
                  <a:schemeClr val="bg1"/>
                </a:solidFill>
              </a:rPr>
              <a:t> </a:t>
            </a:r>
            <a:r>
              <a:rPr lang="en-US" altLang="zh-CN" sz="2800" baseline="30000">
                <a:solidFill>
                  <a:schemeClr val="bg1"/>
                </a:solidFill>
              </a:rPr>
              <a:t>2</a:t>
            </a:r>
            <a:r>
              <a:rPr lang="en-US" altLang="zh-CN" sz="2800">
                <a:solidFill>
                  <a:schemeClr val="bg1"/>
                </a:solidFill>
              </a:rPr>
              <a:t>D-MAVT,</a:t>
            </a:r>
            <a:r>
              <a:rPr lang="zh-CN" altLang="en-US" sz="2800">
                <a:solidFill>
                  <a:schemeClr val="bg1"/>
                </a:solidFill>
              </a:rPr>
              <a:t> </a:t>
            </a:r>
            <a:r>
              <a:rPr lang="en-US" altLang="zh-CN" sz="2800">
                <a:solidFill>
                  <a:schemeClr val="bg1"/>
                </a:solidFill>
              </a:rPr>
              <a:t>ETH</a:t>
            </a:r>
            <a:r>
              <a:rPr lang="zh-CN" altLang="en-US" sz="2800">
                <a:solidFill>
                  <a:schemeClr val="bg1"/>
                </a:solidFill>
              </a:rPr>
              <a:t> </a:t>
            </a:r>
            <a:r>
              <a:rPr lang="en-US" altLang="zh-CN" sz="2800">
                <a:solidFill>
                  <a:schemeClr val="bg1"/>
                </a:solidFill>
              </a:rPr>
              <a:t>Zurich;</a:t>
            </a:r>
            <a:r>
              <a:rPr lang="zh-CN" altLang="en-US" sz="2800">
                <a:solidFill>
                  <a:schemeClr val="bg1"/>
                </a:solidFill>
              </a:rPr>
              <a:t> </a:t>
            </a:r>
            <a:r>
              <a:rPr lang="en-US" altLang="zh-CN" sz="2800" baseline="30000">
                <a:solidFill>
                  <a:schemeClr val="bg1"/>
                </a:solidFill>
              </a:rPr>
              <a:t>3</a:t>
            </a:r>
            <a:r>
              <a:rPr lang="en-US" altLang="zh-CN" sz="2800">
                <a:solidFill>
                  <a:schemeClr val="bg1"/>
                </a:solidFill>
              </a:rPr>
              <a:t>D-INFK,</a:t>
            </a:r>
            <a:r>
              <a:rPr lang="zh-CN" altLang="en-US" sz="2800">
                <a:solidFill>
                  <a:schemeClr val="bg1"/>
                </a:solidFill>
              </a:rPr>
              <a:t> </a:t>
            </a:r>
            <a:r>
              <a:rPr lang="en-US" altLang="zh-CN" sz="2800">
                <a:solidFill>
                  <a:schemeClr val="bg1"/>
                </a:solidFill>
              </a:rPr>
              <a:t>ETH</a:t>
            </a:r>
            <a:r>
              <a:rPr lang="zh-CN" altLang="en-US" sz="2800">
                <a:solidFill>
                  <a:schemeClr val="bg1"/>
                </a:solidFill>
              </a:rPr>
              <a:t> </a:t>
            </a:r>
            <a:r>
              <a:rPr lang="en-US" altLang="zh-CN" sz="2800">
                <a:solidFill>
                  <a:schemeClr val="bg1"/>
                </a:solidFill>
              </a:rPr>
              <a:t>Zurich</a:t>
            </a:r>
            <a:endParaRPr lang="en-CN" sz="2800" baseline="30000">
              <a:solidFill>
                <a:schemeClr val="bg1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E03FAF0-0062-7E0F-63D7-B8B33E6F12A5}"/>
              </a:ext>
            </a:extLst>
          </p:cNvPr>
          <p:cNvCxnSpPr>
            <a:cxnSpLocks/>
          </p:cNvCxnSpPr>
          <p:nvPr/>
        </p:nvCxnSpPr>
        <p:spPr>
          <a:xfrm flipH="1">
            <a:off x="6970140" y="5903024"/>
            <a:ext cx="4" cy="6760332"/>
          </a:xfrm>
          <a:prstGeom prst="line">
            <a:avLst/>
          </a:prstGeom>
          <a:ln>
            <a:solidFill>
              <a:schemeClr val="accent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F4EE6F2-0289-BD3C-47D2-5F43EA8C39E2}"/>
              </a:ext>
            </a:extLst>
          </p:cNvPr>
          <p:cNvCxnSpPr/>
          <p:nvPr/>
        </p:nvCxnSpPr>
        <p:spPr>
          <a:xfrm>
            <a:off x="3" y="12663356"/>
            <a:ext cx="21383626" cy="0"/>
          </a:xfrm>
          <a:prstGeom prst="line">
            <a:avLst/>
          </a:prstGeom>
          <a:ln>
            <a:solidFill>
              <a:schemeClr val="accent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F5E3389-FCDE-3271-9D14-06F73D317B80}"/>
              </a:ext>
            </a:extLst>
          </p:cNvPr>
          <p:cNvCxnSpPr/>
          <p:nvPr/>
        </p:nvCxnSpPr>
        <p:spPr>
          <a:xfrm>
            <a:off x="3" y="21878078"/>
            <a:ext cx="21383626" cy="0"/>
          </a:xfrm>
          <a:prstGeom prst="line">
            <a:avLst/>
          </a:prstGeom>
          <a:ln>
            <a:solidFill>
              <a:schemeClr val="accent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DA3A267-A666-867F-9EB8-095E209FE50E}"/>
              </a:ext>
            </a:extLst>
          </p:cNvPr>
          <p:cNvCxnSpPr>
            <a:cxnSpLocks/>
          </p:cNvCxnSpPr>
          <p:nvPr/>
        </p:nvCxnSpPr>
        <p:spPr>
          <a:xfrm>
            <a:off x="13362306" y="21878081"/>
            <a:ext cx="0" cy="8378878"/>
          </a:xfrm>
          <a:prstGeom prst="line">
            <a:avLst/>
          </a:prstGeom>
          <a:ln>
            <a:solidFill>
              <a:schemeClr val="accent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E233196-195E-0905-31A8-8271C3CE2403}"/>
              </a:ext>
            </a:extLst>
          </p:cNvPr>
          <p:cNvCxnSpPr>
            <a:cxnSpLocks/>
          </p:cNvCxnSpPr>
          <p:nvPr/>
        </p:nvCxnSpPr>
        <p:spPr>
          <a:xfrm>
            <a:off x="1028699" y="5604506"/>
            <a:ext cx="19338230" cy="0"/>
          </a:xfrm>
          <a:prstGeom prst="line">
            <a:avLst/>
          </a:prstGeom>
          <a:ln w="2032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30F4C059-90FF-F300-0C28-35D7A440DAC6}"/>
              </a:ext>
            </a:extLst>
          </p:cNvPr>
          <p:cNvSpPr/>
          <p:nvPr/>
        </p:nvSpPr>
        <p:spPr>
          <a:xfrm>
            <a:off x="587728" y="28376585"/>
            <a:ext cx="1774472" cy="10223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sz="7206"/>
          </a:p>
        </p:txBody>
      </p:sp>
      <p:pic>
        <p:nvPicPr>
          <p:cNvPr id="2" name="图片 1" descr="图标&#10;&#10;AI 生成的内容可能不正确。">
            <a:extLst>
              <a:ext uri="{FF2B5EF4-FFF2-40B4-BE49-F238E27FC236}">
                <a16:creationId xmlns:a16="http://schemas.microsoft.com/office/drawing/2014/main" id="{E6B2E316-916C-D126-EF01-40C877FEE7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7605" y="2336204"/>
            <a:ext cx="1179310" cy="1179928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8970EE5A-BAAB-BAAA-A769-1609EFB8394A}"/>
              </a:ext>
            </a:extLst>
          </p:cNvPr>
          <p:cNvSpPr/>
          <p:nvPr/>
        </p:nvSpPr>
        <p:spPr>
          <a:xfrm>
            <a:off x="894658" y="28691228"/>
            <a:ext cx="12467648" cy="70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Outdoor scene average position deviation = 0.748 m, rotation deviation = 5.01°.</a:t>
            </a:r>
            <a:endParaRPr lang="en-US" sz="2400" dirty="0">
              <a:solidFill>
                <a:schemeClr val="tx1"/>
              </a:solidFill>
              <a:cs typeface="Arial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Indoor scene average position deviation = 0.567 m, rotation deviation = 0.84°.</a:t>
            </a:r>
            <a:endParaRPr lang="en-US" sz="2400" dirty="0">
              <a:solidFill>
                <a:schemeClr val="tx1"/>
              </a:solidFill>
              <a:cs typeface="Arial"/>
            </a:endParaRPr>
          </a:p>
          <a:p>
            <a:pPr marL="342900" algn="ctr"/>
            <a:endParaRPr lang="en-CN" sz="2400" dirty="0">
              <a:solidFill>
                <a:schemeClr val="tx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0624D97-1996-0F64-AE8F-5F3882366224}"/>
              </a:ext>
            </a:extLst>
          </p:cNvPr>
          <p:cNvGrpSpPr/>
          <p:nvPr/>
        </p:nvGrpSpPr>
        <p:grpSpPr>
          <a:xfrm>
            <a:off x="14875160" y="2435760"/>
            <a:ext cx="5155007" cy="2991611"/>
            <a:chOff x="14842919" y="2612895"/>
            <a:chExt cx="5155007" cy="2991611"/>
          </a:xfrm>
        </p:grpSpPr>
        <p:pic>
          <p:nvPicPr>
            <p:cNvPr id="8" name="Picture 7" descr="A qr code on a black background&#10;&#10;AI-generated content may be incorrect.">
              <a:extLst>
                <a:ext uri="{FF2B5EF4-FFF2-40B4-BE49-F238E27FC236}">
                  <a16:creationId xmlns:a16="http://schemas.microsoft.com/office/drawing/2014/main" id="{593B6192-C8C0-EF51-84A5-4D40E4F5FDA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42919" y="2612895"/>
              <a:ext cx="2416815" cy="240799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55D2BEF-1D33-39D3-CFE7-EFD544D1D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622055" y="2629687"/>
              <a:ext cx="2375871" cy="2375871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71FD601-3C45-E26B-E22F-859E2CE5290D}"/>
                </a:ext>
              </a:extLst>
            </p:cNvPr>
            <p:cNvSpPr txBox="1"/>
            <p:nvPr/>
          </p:nvSpPr>
          <p:spPr>
            <a:xfrm>
              <a:off x="15053806" y="5160756"/>
              <a:ext cx="2532972" cy="44375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r>
                <a:rPr lang="en-US" baseline="30000" dirty="0">
                  <a:solidFill>
                    <a:schemeClr val="bg1"/>
                  </a:solidFill>
                </a:rPr>
                <a:t>Questionnaire</a:t>
              </a:r>
              <a:endParaRPr lang="en-CN" baseline="30000" dirty="0">
                <a:solidFill>
                  <a:schemeClr val="bg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48560A4-669D-55FA-D866-1596B27D44CC}"/>
                </a:ext>
              </a:extLst>
            </p:cNvPr>
            <p:cNvSpPr txBox="1"/>
            <p:nvPr/>
          </p:nvSpPr>
          <p:spPr>
            <a:xfrm>
              <a:off x="18377348" y="5159496"/>
              <a:ext cx="1065082" cy="2607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r>
                <a:rPr lang="en-CN" baseline="30000" dirty="0">
                  <a:solidFill>
                    <a:schemeClr val="bg1"/>
                  </a:solidFill>
                </a:rPr>
                <a:t>Video</a:t>
              </a: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687DC83A-BF60-D9B9-F161-857A7133C287}"/>
              </a:ext>
            </a:extLst>
          </p:cNvPr>
          <p:cNvSpPr/>
          <p:nvPr/>
        </p:nvSpPr>
        <p:spPr>
          <a:xfrm>
            <a:off x="6769907" y="17043600"/>
            <a:ext cx="717149" cy="4377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2C585D-F31D-6E09-B3A1-D722B9E411ED}"/>
              </a:ext>
            </a:extLst>
          </p:cNvPr>
          <p:cNvSpPr/>
          <p:nvPr/>
        </p:nvSpPr>
        <p:spPr>
          <a:xfrm>
            <a:off x="6585857" y="17827843"/>
            <a:ext cx="1546495" cy="27920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7A5B98-5B19-1D1E-4EB2-8CEB04EF831E}"/>
              </a:ext>
            </a:extLst>
          </p:cNvPr>
          <p:cNvSpPr txBox="1"/>
          <p:nvPr/>
        </p:nvSpPr>
        <p:spPr>
          <a:xfrm>
            <a:off x="7029856" y="17894161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US" altLang="zh-CN" sz="28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server</a:t>
            </a:r>
            <a:endParaRPr lang="en-CN" sz="28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62148"/>
      </p:ext>
    </p:extLst>
  </p:cSld>
  <p:clrMapOvr>
    <a:masterClrMapping/>
  </p:clrMapOvr>
</p:sld>
</file>

<file path=ppt/theme/theme1.xml><?xml version="1.0" encoding="utf-8"?>
<a:theme xmlns:a="http://schemas.openxmlformats.org/drawingml/2006/main" name="ETH Blau">
  <a:themeElements>
    <a:clrScheme name="ETH Blau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4D7DBF"/>
      </a:accent2>
      <a:accent3>
        <a:srgbClr val="7A9DCF"/>
      </a:accent3>
      <a:accent4>
        <a:srgbClr val="A6BEDF"/>
      </a:accent4>
      <a:accent5>
        <a:srgbClr val="D3DEEF"/>
      </a:accent5>
      <a:accent6>
        <a:srgbClr val="E8EEF7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 algn="l">
          <a:defRPr baseline="30000"/>
        </a:defPPr>
      </a:lstStyle>
    </a:txDef>
  </a:objectDefaults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ETH_Vorlage_Plakat_A3_hoch.potx" id="{5E20DE9E-1E3E-4A22-A22B-C7DE4B781016}" vid="{EF71843B-413B-4636-AB44-13799B812ED4}"/>
    </a:ext>
  </a:extLst>
</a:theme>
</file>

<file path=ppt/theme/theme2.xml><?xml version="1.0" encoding="utf-8"?>
<a:theme xmlns:a="http://schemas.openxmlformats.org/drawingml/2006/main" name="ETH Petrol">
  <a:themeElements>
    <a:clrScheme name="ETH Petrol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894"/>
      </a:accent1>
      <a:accent2>
        <a:srgbClr val="3393A9"/>
      </a:accent2>
      <a:accent3>
        <a:srgbClr val="66AEBF"/>
      </a:accent3>
      <a:accent4>
        <a:srgbClr val="99C9D4"/>
      </a:accent4>
      <a:accent5>
        <a:srgbClr val="CCE4EA"/>
      </a:accent5>
      <a:accent6>
        <a:srgbClr val="E5F1F4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 algn="l">
          <a:defRPr baseline="30000"/>
        </a:defPPr>
      </a:lstStyle>
    </a:txDef>
  </a:objectDefaults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ETH_Vorlage_Plakat_A3_hoch.potx" id="{5E20DE9E-1E3E-4A22-A22B-C7DE4B781016}" vid="{0473AE0E-68D5-4A9D-99C2-4908E96CDDAB}"/>
    </a:ext>
  </a:extLst>
</a:theme>
</file>

<file path=ppt/theme/theme3.xml><?xml version="1.0" encoding="utf-8"?>
<a:theme xmlns:a="http://schemas.openxmlformats.org/drawingml/2006/main" name="ETH Grün">
  <a:themeElements>
    <a:clrScheme name="ETH Grü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627313"/>
      </a:accent1>
      <a:accent2>
        <a:srgbClr val="818F42"/>
      </a:accent2>
      <a:accent3>
        <a:srgbClr val="A1AB71"/>
      </a:accent3>
      <a:accent4>
        <a:srgbClr val="C0C7A1"/>
      </a:accent4>
      <a:accent5>
        <a:srgbClr val="E0E3D0"/>
      </a:accent5>
      <a:accent6>
        <a:srgbClr val="EFF1E7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 algn="l">
          <a:defRPr baseline="30000"/>
        </a:defPPr>
      </a:lstStyle>
    </a:txDef>
  </a:objectDefaults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ETH_Vorlage_Plakat_A3_hoch.potx" id="{5E20DE9E-1E3E-4A22-A22B-C7DE4B781016}" vid="{DF440DC3-3F2E-4807-8C20-EB98FA7966EC}"/>
    </a:ext>
  </a:extLst>
</a:theme>
</file>

<file path=ppt/theme/theme4.xml><?xml version="1.0" encoding="utf-8"?>
<a:theme xmlns:a="http://schemas.openxmlformats.org/drawingml/2006/main" name="ETH Bronze">
  <a:themeElements>
    <a:clrScheme name="ETH Bronz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8E6713"/>
      </a:accent1>
      <a:accent2>
        <a:srgbClr val="A58542"/>
      </a:accent2>
      <a:accent3>
        <a:srgbClr val="BBA471"/>
      </a:accent3>
      <a:accent4>
        <a:srgbClr val="D2C2A1"/>
      </a:accent4>
      <a:accent5>
        <a:srgbClr val="E8E1D0"/>
      </a:accent5>
      <a:accent6>
        <a:srgbClr val="F3F0E7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 algn="l">
          <a:defRPr baseline="30000"/>
        </a:defPPr>
      </a:lstStyle>
    </a:txDef>
  </a:objectDefaults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ETH_Vorlage_Plakat_A3_hoch.potx" id="{5E20DE9E-1E3E-4A22-A22B-C7DE4B781016}" vid="{11E06D20-E7DF-4D4B-B2A2-B7B46D67DC87}"/>
    </a:ext>
  </a:extLst>
</a:theme>
</file>

<file path=ppt/theme/theme5.xml><?xml version="1.0" encoding="utf-8"?>
<a:theme xmlns:a="http://schemas.openxmlformats.org/drawingml/2006/main" name="ETH Rot">
  <a:themeElements>
    <a:clrScheme name="ETH Rot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B7352D"/>
      </a:accent1>
      <a:accent2>
        <a:srgbClr val="C55D57"/>
      </a:accent2>
      <a:accent3>
        <a:srgbClr val="D48681"/>
      </a:accent3>
      <a:accent4>
        <a:srgbClr val="E2AEAB"/>
      </a:accent4>
      <a:accent5>
        <a:srgbClr val="F1D7D5"/>
      </a:accent5>
      <a:accent6>
        <a:srgbClr val="F8EAEA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 algn="l">
          <a:defRPr baseline="30000"/>
        </a:defPPr>
      </a:lstStyle>
    </a:txDef>
  </a:objectDefaults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ETH_Vorlage_Plakat_A3_hoch.potx" id="{5E20DE9E-1E3E-4A22-A22B-C7DE4B781016}" vid="{16CB80E2-4D81-420F-8475-97747EDD43D9}"/>
    </a:ext>
  </a:extLst>
</a:theme>
</file>

<file path=ppt/theme/theme6.xml><?xml version="1.0" encoding="utf-8"?>
<a:theme xmlns:a="http://schemas.openxmlformats.org/drawingml/2006/main" name="ETH Purpur">
  <a:themeElements>
    <a:clrScheme name="ETH Purpur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A30774"/>
      </a:accent1>
      <a:accent2>
        <a:srgbClr val="B53990"/>
      </a:accent2>
      <a:accent3>
        <a:srgbClr val="C86AAC"/>
      </a:accent3>
      <a:accent4>
        <a:srgbClr val="DA9CC7"/>
      </a:accent4>
      <a:accent5>
        <a:srgbClr val="EDCDE3"/>
      </a:accent5>
      <a:accent6>
        <a:srgbClr val="F6E6F1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 algn="l">
          <a:defRPr baseline="30000"/>
        </a:defPPr>
      </a:lstStyle>
    </a:txDef>
  </a:objectDefaults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ETH_Vorlage_Plakat_A3_hoch.potx" id="{5E20DE9E-1E3E-4A22-A22B-C7DE4B781016}" vid="{995FD330-628F-4BC0-B5BD-6162A29925A6}"/>
    </a:ext>
  </a:extLst>
</a:theme>
</file>

<file path=ppt/theme/theme7.xml><?xml version="1.0" encoding="utf-8"?>
<a:theme xmlns:a="http://schemas.openxmlformats.org/drawingml/2006/main" name="ETH Grau">
  <a:themeElements>
    <a:clrScheme name="ETH Grau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6F6F6F"/>
      </a:accent1>
      <a:accent2>
        <a:srgbClr val="8C8C8C"/>
      </a:accent2>
      <a:accent3>
        <a:srgbClr val="A9A9A9"/>
      </a:accent3>
      <a:accent4>
        <a:srgbClr val="C5C5C5"/>
      </a:accent4>
      <a:accent5>
        <a:srgbClr val="E2E2E2"/>
      </a:accent5>
      <a:accent6>
        <a:srgbClr val="F0F0F0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 algn="l">
          <a:defRPr baseline="30000"/>
        </a:defPPr>
      </a:lstStyle>
    </a:txDef>
  </a:objectDefaults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ETH_Vorlage_Plakat_A3_hoch.potx" id="{5E20DE9E-1E3E-4A22-A22B-C7DE4B781016}" vid="{D02D928F-8248-4557-A534-5AC5954D5BF1}"/>
    </a:ext>
  </a:extLst>
</a:theme>
</file>

<file path=ppt/theme/theme8.xml><?xml version="1.0" encoding="utf-8"?>
<a:theme xmlns:a="http://schemas.openxmlformats.org/drawingml/2006/main" name="Office">
  <a:themeElements>
    <a:clrScheme name="ETH Blau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4D7DBF"/>
      </a:accent2>
      <a:accent3>
        <a:srgbClr val="7A9DCF"/>
      </a:accent3>
      <a:accent4>
        <a:srgbClr val="A6BEDF"/>
      </a:accent4>
      <a:accent5>
        <a:srgbClr val="D3DEEF"/>
      </a:accent5>
      <a:accent6>
        <a:srgbClr val="E8EEF7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">
  <a:themeElements>
    <a:clrScheme name="ETH Blau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4D7DBF"/>
      </a:accent2>
      <a:accent3>
        <a:srgbClr val="7A9DCF"/>
      </a:accent3>
      <a:accent4>
        <a:srgbClr val="A6BEDF"/>
      </a:accent4>
      <a:accent5>
        <a:srgbClr val="D3DEEF"/>
      </a:accent5>
      <a:accent6>
        <a:srgbClr val="E8EEF7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 Blau</Template>
  <TotalTime>7</TotalTime>
  <Words>391</Words>
  <Application>Microsoft Macintosh PowerPoint</Application>
  <PresentationFormat>Custom</PresentationFormat>
  <Paragraphs>29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Symbol</vt:lpstr>
      <vt:lpstr>ETH Blau</vt:lpstr>
      <vt:lpstr>ETH Petrol</vt:lpstr>
      <vt:lpstr>ETH Grün</vt:lpstr>
      <vt:lpstr>ETH Bronze</vt:lpstr>
      <vt:lpstr>ETH Rot</vt:lpstr>
      <vt:lpstr>ETH Purpur</vt:lpstr>
      <vt:lpstr>ETH Grau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Cai  Zhihao</dc:creator>
  <cp:lastModifiedBy>Cai  Zhihao</cp:lastModifiedBy>
  <cp:revision>1</cp:revision>
  <dcterms:created xsi:type="dcterms:W3CDTF">2025-12-07T22:10:08Z</dcterms:created>
  <dcterms:modified xsi:type="dcterms:W3CDTF">2025-12-13T20:49:11Z</dcterms:modified>
</cp:coreProperties>
</file>